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0104100" cy="13411200"/>
  <p:notesSz cx="20104100" cy="134112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456" y="-12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81954" y="1043142"/>
            <a:ext cx="0" cy="11436873"/>
          </a:xfrm>
          <a:custGeom>
            <a:avLst/>
            <a:gdLst/>
            <a:ahLst/>
            <a:cxnLst/>
            <a:rect l="l" t="t" r="r" b="b"/>
            <a:pathLst>
              <a:path h="11436873">
                <a:moveTo>
                  <a:pt x="0" y="0"/>
                </a:moveTo>
                <a:lnTo>
                  <a:pt x="0" y="11436873"/>
                </a:lnTo>
              </a:path>
            </a:pathLst>
          </a:custGeom>
          <a:ln w="2364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1033332" y="12720790"/>
            <a:ext cx="18154550" cy="0"/>
          </a:xfrm>
          <a:custGeom>
            <a:avLst/>
            <a:gdLst/>
            <a:ahLst/>
            <a:cxnLst/>
            <a:rect l="l" t="t" r="r" b="b"/>
            <a:pathLst>
              <a:path w="18154550">
                <a:moveTo>
                  <a:pt x="0" y="0"/>
                </a:moveTo>
                <a:lnTo>
                  <a:pt x="18154550" y="0"/>
                </a:lnTo>
              </a:path>
            </a:pathLst>
          </a:custGeom>
          <a:ln w="2364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19422132" y="922753"/>
            <a:ext cx="0" cy="11436873"/>
          </a:xfrm>
          <a:custGeom>
            <a:avLst/>
            <a:gdLst/>
            <a:ahLst/>
            <a:cxnLst/>
            <a:rect l="l" t="t" r="r" b="b"/>
            <a:pathLst>
              <a:path h="11436873">
                <a:moveTo>
                  <a:pt x="0" y="11436873"/>
                </a:moveTo>
                <a:lnTo>
                  <a:pt x="0" y="0"/>
                </a:lnTo>
              </a:path>
            </a:pathLst>
          </a:custGeom>
          <a:ln w="2364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916203" y="681977"/>
            <a:ext cx="18154550" cy="0"/>
          </a:xfrm>
          <a:custGeom>
            <a:avLst/>
            <a:gdLst/>
            <a:ahLst/>
            <a:cxnLst/>
            <a:rect l="l" t="t" r="r" b="b"/>
            <a:pathLst>
              <a:path w="18154550">
                <a:moveTo>
                  <a:pt x="18154550" y="0"/>
                </a:moveTo>
                <a:lnTo>
                  <a:pt x="0" y="0"/>
                </a:lnTo>
              </a:path>
            </a:pathLst>
          </a:custGeom>
          <a:ln w="23640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681954" y="12600402"/>
            <a:ext cx="117126" cy="120389"/>
          </a:xfrm>
          <a:custGeom>
            <a:avLst/>
            <a:gdLst/>
            <a:ahLst/>
            <a:cxnLst/>
            <a:rect l="l" t="t" r="r" b="b"/>
            <a:pathLst>
              <a:path w="117126" h="120389">
                <a:moveTo>
                  <a:pt x="0" y="0"/>
                </a:moveTo>
                <a:lnTo>
                  <a:pt x="0" y="120389"/>
                </a:lnTo>
                <a:lnTo>
                  <a:pt x="117126" y="120389"/>
                </a:lnTo>
              </a:path>
            </a:pathLst>
          </a:custGeom>
          <a:ln w="2364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19305006" y="12600402"/>
            <a:ext cx="117126" cy="120389"/>
          </a:xfrm>
          <a:custGeom>
            <a:avLst/>
            <a:gdLst/>
            <a:ahLst/>
            <a:cxnLst/>
            <a:rect l="l" t="t" r="r" b="b"/>
            <a:pathLst>
              <a:path w="117126" h="120389">
                <a:moveTo>
                  <a:pt x="0" y="120389"/>
                </a:moveTo>
                <a:lnTo>
                  <a:pt x="117126" y="120389"/>
                </a:lnTo>
                <a:lnTo>
                  <a:pt x="117126" y="0"/>
                </a:lnTo>
              </a:path>
            </a:pathLst>
          </a:custGeom>
          <a:ln w="2364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9305006" y="681978"/>
            <a:ext cx="117126" cy="120389"/>
          </a:xfrm>
          <a:custGeom>
            <a:avLst/>
            <a:gdLst/>
            <a:ahLst/>
            <a:cxnLst/>
            <a:rect l="l" t="t" r="r" b="b"/>
            <a:pathLst>
              <a:path w="117126" h="120389">
                <a:moveTo>
                  <a:pt x="117126" y="120389"/>
                </a:moveTo>
                <a:lnTo>
                  <a:pt x="117126" y="0"/>
                </a:lnTo>
                <a:lnTo>
                  <a:pt x="0" y="0"/>
                </a:lnTo>
              </a:path>
            </a:pathLst>
          </a:custGeom>
          <a:ln w="2364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681954" y="681978"/>
            <a:ext cx="117126" cy="120389"/>
          </a:xfrm>
          <a:custGeom>
            <a:avLst/>
            <a:gdLst/>
            <a:ahLst/>
            <a:cxnLst/>
            <a:rect l="l" t="t" r="r" b="b"/>
            <a:pathLst>
              <a:path w="117126" h="120389">
                <a:moveTo>
                  <a:pt x="117126" y="0"/>
                </a:moveTo>
                <a:lnTo>
                  <a:pt x="0" y="0"/>
                </a:lnTo>
                <a:lnTo>
                  <a:pt x="0" y="120389"/>
                </a:lnTo>
              </a:path>
            </a:pathLst>
          </a:custGeom>
          <a:ln w="2364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Türmatte_1500x1000_PDF-Vorlage.indd</dc:title>
  <cp:lastModifiedBy>Evelin Szabo</cp:lastModifiedBy>
  <cp:revision>1</cp:revision>
  <dcterms:created xsi:type="dcterms:W3CDTF">2015-12-22T15:53:21Z</dcterms:created>
  <dcterms:modified xsi:type="dcterms:W3CDTF">2015-12-22T14:58:55Z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2015-12-22T00:00:00Z</vt:filetime>
  </property>
  <property fmtid="{D5CDD505-2E9C-101B-9397-08002B2CF9AE}" pid="3" name="LastSaved">
    <vt:filetime>2015-12-22T00:00:00Z</vt:filetime>
  </property>
</Properties>
</file>