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04100" cy="14198600"/>
  <p:notesSz cx="20104100" cy="141986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720" y="-13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203452" y="1834773"/>
            <a:ext cx="0" cy="10732049"/>
          </a:xfrm>
          <a:custGeom>
            <a:avLst/>
            <a:gdLst/>
            <a:ahLst/>
            <a:cxnLst/>
            <a:rect l="l" t="t" r="r" b="b"/>
            <a:pathLst>
              <a:path h="10732049">
                <a:moveTo>
                  <a:pt x="0" y="0"/>
                </a:moveTo>
                <a:lnTo>
                  <a:pt x="0" y="10732049"/>
                </a:lnTo>
              </a:path>
            </a:pathLst>
          </a:custGeom>
          <a:ln w="41719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835495" y="12987690"/>
            <a:ext cx="16643778" cy="0"/>
          </a:xfrm>
          <a:custGeom>
            <a:avLst/>
            <a:gdLst/>
            <a:ahLst/>
            <a:cxnLst/>
            <a:rect l="l" t="t" r="r" b="b"/>
            <a:pathLst>
              <a:path w="16643778">
                <a:moveTo>
                  <a:pt x="0" y="0"/>
                </a:moveTo>
                <a:lnTo>
                  <a:pt x="16643778" y="0"/>
                </a:lnTo>
              </a:path>
            </a:pathLst>
          </a:custGeom>
          <a:ln w="41719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8900638" y="1624335"/>
            <a:ext cx="0" cy="10732057"/>
          </a:xfrm>
          <a:custGeom>
            <a:avLst/>
            <a:gdLst/>
            <a:ahLst/>
            <a:cxnLst/>
            <a:rect l="l" t="t" r="r" b="b"/>
            <a:pathLst>
              <a:path h="10732057">
                <a:moveTo>
                  <a:pt x="0" y="10732057"/>
                </a:moveTo>
                <a:lnTo>
                  <a:pt x="0" y="0"/>
                </a:lnTo>
              </a:path>
            </a:pathLst>
          </a:custGeom>
          <a:ln w="41719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1624815" y="1203477"/>
            <a:ext cx="16643778" cy="0"/>
          </a:xfrm>
          <a:custGeom>
            <a:avLst/>
            <a:gdLst/>
            <a:ahLst/>
            <a:cxnLst/>
            <a:rect l="l" t="t" r="r" b="b"/>
            <a:pathLst>
              <a:path w="16643778">
                <a:moveTo>
                  <a:pt x="16643778" y="0"/>
                </a:moveTo>
                <a:lnTo>
                  <a:pt x="0" y="0"/>
                </a:lnTo>
              </a:path>
            </a:pathLst>
          </a:custGeom>
          <a:ln w="41719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203452" y="12777258"/>
            <a:ext cx="210682" cy="210432"/>
          </a:xfrm>
          <a:custGeom>
            <a:avLst/>
            <a:gdLst/>
            <a:ahLst/>
            <a:cxnLst/>
            <a:rect l="l" t="t" r="r" b="b"/>
            <a:pathLst>
              <a:path w="210682" h="210432">
                <a:moveTo>
                  <a:pt x="0" y="0"/>
                </a:moveTo>
                <a:lnTo>
                  <a:pt x="0" y="210432"/>
                </a:lnTo>
                <a:lnTo>
                  <a:pt x="210682" y="210432"/>
                </a:lnTo>
              </a:path>
            </a:pathLst>
          </a:custGeom>
          <a:ln w="4171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8689959" y="12777258"/>
            <a:ext cx="210673" cy="210432"/>
          </a:xfrm>
          <a:custGeom>
            <a:avLst/>
            <a:gdLst/>
            <a:ahLst/>
            <a:cxnLst/>
            <a:rect l="l" t="t" r="r" b="b"/>
            <a:pathLst>
              <a:path w="210673" h="210432">
                <a:moveTo>
                  <a:pt x="0" y="210432"/>
                </a:moveTo>
                <a:lnTo>
                  <a:pt x="210673" y="210432"/>
                </a:lnTo>
                <a:lnTo>
                  <a:pt x="210673" y="0"/>
                </a:lnTo>
              </a:path>
            </a:pathLst>
          </a:custGeom>
          <a:ln w="4171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8689959" y="1203472"/>
            <a:ext cx="210673" cy="210432"/>
          </a:xfrm>
          <a:custGeom>
            <a:avLst/>
            <a:gdLst/>
            <a:ahLst/>
            <a:cxnLst/>
            <a:rect l="l" t="t" r="r" b="b"/>
            <a:pathLst>
              <a:path w="210673" h="210432">
                <a:moveTo>
                  <a:pt x="210673" y="210432"/>
                </a:moveTo>
                <a:lnTo>
                  <a:pt x="210673" y="0"/>
                </a:lnTo>
                <a:lnTo>
                  <a:pt x="0" y="0"/>
                </a:lnTo>
              </a:path>
            </a:pathLst>
          </a:custGeom>
          <a:ln w="4171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203452" y="1203472"/>
            <a:ext cx="210682" cy="210432"/>
          </a:xfrm>
          <a:custGeom>
            <a:avLst/>
            <a:gdLst/>
            <a:ahLst/>
            <a:cxnLst/>
            <a:rect l="l" t="t" r="r" b="b"/>
            <a:pathLst>
              <a:path w="210682" h="210432">
                <a:moveTo>
                  <a:pt x="210682" y="0"/>
                </a:moveTo>
                <a:lnTo>
                  <a:pt x="0" y="0"/>
                </a:lnTo>
                <a:lnTo>
                  <a:pt x="0" y="210432"/>
                </a:lnTo>
              </a:path>
            </a:pathLst>
          </a:custGeom>
          <a:ln w="41719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Türmatte_850x600_PDF-Vorlage.indd</dc:title>
  <cp:lastModifiedBy>Evelin Szabo</cp:lastModifiedBy>
  <cp:revision>1</cp:revision>
  <dcterms:created xsi:type="dcterms:W3CDTF">2015-12-22T15:53:30Z</dcterms:created>
  <dcterms:modified xsi:type="dcterms:W3CDTF">2015-12-23T07:03:30Z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2015-12-22T00:00:00Z</vt:filetime>
  </property>
  <property fmtid="{D5CDD505-2E9C-101B-9397-08002B2CF9AE}" pid="3" name="LastSaved">
    <vt:filetime>2015-12-22T00:00:00Z</vt:filetime>
  </property>
</Properties>
</file>