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0104100" cy="15087600"/>
  <p:notesSz cx="20104100" cy="150876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-918" y="-10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511468" y="775007"/>
            <a:ext cx="0" cy="13615921"/>
          </a:xfrm>
          <a:custGeom>
            <a:avLst/>
            <a:gdLst/>
            <a:ahLst/>
            <a:cxnLst/>
            <a:rect l="l" t="t" r="r" b="b"/>
            <a:pathLst>
              <a:path h="13615921">
                <a:moveTo>
                  <a:pt x="0" y="0"/>
                </a:moveTo>
                <a:lnTo>
                  <a:pt x="0" y="13615921"/>
                </a:lnTo>
              </a:path>
            </a:pathLst>
          </a:custGeom>
          <a:ln w="1773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776485" y="14566616"/>
            <a:ext cx="18639473" cy="0"/>
          </a:xfrm>
          <a:custGeom>
            <a:avLst/>
            <a:gdLst/>
            <a:ahLst/>
            <a:cxnLst/>
            <a:rect l="l" t="t" r="r" b="b"/>
            <a:pathLst>
              <a:path w="18639473">
                <a:moveTo>
                  <a:pt x="0" y="0"/>
                </a:moveTo>
                <a:lnTo>
                  <a:pt x="18639473" y="0"/>
                </a:lnTo>
              </a:path>
            </a:pathLst>
          </a:custGeom>
          <a:ln w="1773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19592635" y="687160"/>
            <a:ext cx="0" cy="13615921"/>
          </a:xfrm>
          <a:custGeom>
            <a:avLst/>
            <a:gdLst/>
            <a:ahLst/>
            <a:cxnLst/>
            <a:rect l="l" t="t" r="r" b="b"/>
            <a:pathLst>
              <a:path h="13615921">
                <a:moveTo>
                  <a:pt x="0" y="13615921"/>
                </a:moveTo>
                <a:lnTo>
                  <a:pt x="0" y="0"/>
                </a:lnTo>
              </a:path>
            </a:pathLst>
          </a:custGeom>
          <a:ln w="1773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688143" y="511473"/>
            <a:ext cx="18639476" cy="0"/>
          </a:xfrm>
          <a:custGeom>
            <a:avLst/>
            <a:gdLst/>
            <a:ahLst/>
            <a:cxnLst/>
            <a:rect l="l" t="t" r="r" b="b"/>
            <a:pathLst>
              <a:path w="18639476">
                <a:moveTo>
                  <a:pt x="18639476" y="0"/>
                </a:moveTo>
                <a:lnTo>
                  <a:pt x="0" y="0"/>
                </a:lnTo>
              </a:path>
            </a:pathLst>
          </a:custGeom>
          <a:ln w="1773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511468" y="14478770"/>
            <a:ext cx="88337" cy="87844"/>
          </a:xfrm>
          <a:custGeom>
            <a:avLst/>
            <a:gdLst/>
            <a:ahLst/>
            <a:cxnLst/>
            <a:rect l="l" t="t" r="r" b="b"/>
            <a:pathLst>
              <a:path w="88337" h="87844">
                <a:moveTo>
                  <a:pt x="0" y="0"/>
                </a:moveTo>
                <a:lnTo>
                  <a:pt x="0" y="87844"/>
                </a:lnTo>
                <a:lnTo>
                  <a:pt x="88337" y="87844"/>
                </a:lnTo>
              </a:path>
            </a:pathLst>
          </a:custGeom>
          <a:ln w="1773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19504296" y="14478770"/>
            <a:ext cx="88337" cy="87844"/>
          </a:xfrm>
          <a:custGeom>
            <a:avLst/>
            <a:gdLst/>
            <a:ahLst/>
            <a:cxnLst/>
            <a:rect l="l" t="t" r="r" b="b"/>
            <a:pathLst>
              <a:path w="88337" h="87844">
                <a:moveTo>
                  <a:pt x="0" y="87844"/>
                </a:moveTo>
                <a:lnTo>
                  <a:pt x="88337" y="87844"/>
                </a:lnTo>
                <a:lnTo>
                  <a:pt x="88337" y="0"/>
                </a:lnTo>
              </a:path>
            </a:pathLst>
          </a:custGeom>
          <a:ln w="1773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9504296" y="511473"/>
            <a:ext cx="88337" cy="87844"/>
          </a:xfrm>
          <a:custGeom>
            <a:avLst/>
            <a:gdLst/>
            <a:ahLst/>
            <a:cxnLst/>
            <a:rect l="l" t="t" r="r" b="b"/>
            <a:pathLst>
              <a:path w="88337" h="87844">
                <a:moveTo>
                  <a:pt x="88337" y="87844"/>
                </a:moveTo>
                <a:lnTo>
                  <a:pt x="88337" y="0"/>
                </a:lnTo>
                <a:lnTo>
                  <a:pt x="0" y="0"/>
                </a:lnTo>
              </a:path>
            </a:pathLst>
          </a:custGeom>
          <a:ln w="1773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511468" y="511473"/>
            <a:ext cx="88337" cy="87844"/>
          </a:xfrm>
          <a:custGeom>
            <a:avLst/>
            <a:gdLst/>
            <a:ahLst/>
            <a:cxnLst/>
            <a:rect l="l" t="t" r="r" b="b"/>
            <a:pathLst>
              <a:path w="88337" h="87844">
                <a:moveTo>
                  <a:pt x="88337" y="0"/>
                </a:moveTo>
                <a:lnTo>
                  <a:pt x="0" y="0"/>
                </a:lnTo>
                <a:lnTo>
                  <a:pt x="0" y="87844"/>
                </a:lnTo>
              </a:path>
            </a:pathLst>
          </a:custGeom>
          <a:ln w="1773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Türmatte_2000x1500_PDF-Vorlage.indd</dc:title>
  <cp:lastModifiedBy>Evelin Szabo</cp:lastModifiedBy>
  <cp:revision>1</cp:revision>
  <dcterms:created xsi:type="dcterms:W3CDTF">2015-12-22T15:53:34Z</dcterms:created>
  <dcterms:modified xsi:type="dcterms:W3CDTF">2015-12-23T07:06:18Z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2015-12-22T00:00:00Z</vt:filetime>
  </property>
  <property fmtid="{D5CDD505-2E9C-101B-9397-08002B2CF9AE}" pid="3" name="LastSaved">
    <vt:filetime>2015-12-22T00:00:00Z</vt:filetime>
  </property>
</Properties>
</file>