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0104100" cy="13411200"/>
  <p:notesSz cx="20104100" cy="134112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56" y="-12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 userDrawn="1"/>
        </p:nvSpPr>
        <p:spPr>
          <a:xfrm>
            <a:off x="1034751" y="1884764"/>
            <a:ext cx="0" cy="9916552"/>
          </a:xfrm>
          <a:custGeom>
            <a:avLst/>
            <a:gdLst/>
            <a:ahLst/>
            <a:cxnLst/>
            <a:rect l="l" t="t" r="r" b="b"/>
            <a:pathLst>
              <a:path h="9916552">
                <a:moveTo>
                  <a:pt x="0" y="0"/>
                </a:moveTo>
                <a:lnTo>
                  <a:pt x="0" y="9916552"/>
                </a:lnTo>
              </a:path>
            </a:pathLst>
          </a:custGeom>
          <a:ln w="59102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 userDrawn="1"/>
        </p:nvSpPr>
        <p:spPr>
          <a:xfrm>
            <a:off x="1936478" y="12367977"/>
            <a:ext cx="16531676" cy="0"/>
          </a:xfrm>
          <a:custGeom>
            <a:avLst/>
            <a:gdLst/>
            <a:ahLst/>
            <a:cxnLst/>
            <a:rect l="l" t="t" r="r" b="b"/>
            <a:pathLst>
              <a:path w="16531676">
                <a:moveTo>
                  <a:pt x="0" y="0"/>
                </a:moveTo>
                <a:lnTo>
                  <a:pt x="16531676" y="0"/>
                </a:lnTo>
              </a:path>
            </a:pathLst>
          </a:custGeom>
          <a:ln w="59102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 userDrawn="1"/>
        </p:nvSpPr>
        <p:spPr>
          <a:xfrm>
            <a:off x="19069311" y="1601434"/>
            <a:ext cx="0" cy="9916552"/>
          </a:xfrm>
          <a:custGeom>
            <a:avLst/>
            <a:gdLst/>
            <a:ahLst/>
            <a:cxnLst/>
            <a:rect l="l" t="t" r="r" b="b"/>
            <a:pathLst>
              <a:path h="9916552">
                <a:moveTo>
                  <a:pt x="0" y="9916552"/>
                </a:moveTo>
                <a:lnTo>
                  <a:pt x="0" y="0"/>
                </a:lnTo>
              </a:path>
            </a:pathLst>
          </a:custGeom>
          <a:ln w="59102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 userDrawn="1"/>
        </p:nvSpPr>
        <p:spPr>
          <a:xfrm>
            <a:off x="1635907" y="1034773"/>
            <a:ext cx="16531676" cy="0"/>
          </a:xfrm>
          <a:custGeom>
            <a:avLst/>
            <a:gdLst/>
            <a:ahLst/>
            <a:cxnLst/>
            <a:rect l="l" t="t" r="r" b="b"/>
            <a:pathLst>
              <a:path w="16531676">
                <a:moveTo>
                  <a:pt x="16531676" y="0"/>
                </a:moveTo>
                <a:lnTo>
                  <a:pt x="0" y="0"/>
                </a:lnTo>
              </a:path>
            </a:pathLst>
          </a:custGeom>
          <a:ln w="59102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 userDrawn="1"/>
        </p:nvSpPr>
        <p:spPr>
          <a:xfrm>
            <a:off x="1034751" y="12084647"/>
            <a:ext cx="300570" cy="283324"/>
          </a:xfrm>
          <a:custGeom>
            <a:avLst/>
            <a:gdLst/>
            <a:ahLst/>
            <a:cxnLst/>
            <a:rect l="l" t="t" r="r" b="b"/>
            <a:pathLst>
              <a:path w="300570" h="283324">
                <a:moveTo>
                  <a:pt x="0" y="0"/>
                </a:moveTo>
                <a:lnTo>
                  <a:pt x="0" y="283324"/>
                </a:lnTo>
                <a:lnTo>
                  <a:pt x="300570" y="283324"/>
                </a:lnTo>
              </a:path>
            </a:pathLst>
          </a:custGeom>
          <a:ln w="59102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 userDrawn="1"/>
        </p:nvSpPr>
        <p:spPr>
          <a:xfrm>
            <a:off x="18768733" y="12084647"/>
            <a:ext cx="300582" cy="283324"/>
          </a:xfrm>
          <a:custGeom>
            <a:avLst/>
            <a:gdLst/>
            <a:ahLst/>
            <a:cxnLst/>
            <a:rect l="l" t="t" r="r" b="b"/>
            <a:pathLst>
              <a:path w="300582" h="283324">
                <a:moveTo>
                  <a:pt x="0" y="283324"/>
                </a:moveTo>
                <a:lnTo>
                  <a:pt x="300582" y="283324"/>
                </a:lnTo>
                <a:lnTo>
                  <a:pt x="300582" y="0"/>
                </a:lnTo>
              </a:path>
            </a:pathLst>
          </a:custGeom>
          <a:ln w="59102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 userDrawn="1"/>
        </p:nvSpPr>
        <p:spPr>
          <a:xfrm>
            <a:off x="18768733" y="1034774"/>
            <a:ext cx="300582" cy="283324"/>
          </a:xfrm>
          <a:custGeom>
            <a:avLst/>
            <a:gdLst/>
            <a:ahLst/>
            <a:cxnLst/>
            <a:rect l="l" t="t" r="r" b="b"/>
            <a:pathLst>
              <a:path w="300582" h="283324">
                <a:moveTo>
                  <a:pt x="300582" y="283324"/>
                </a:moveTo>
                <a:lnTo>
                  <a:pt x="300582" y="0"/>
                </a:lnTo>
                <a:lnTo>
                  <a:pt x="0" y="0"/>
                </a:lnTo>
              </a:path>
            </a:pathLst>
          </a:custGeom>
          <a:ln w="59102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 userDrawn="1"/>
        </p:nvSpPr>
        <p:spPr>
          <a:xfrm>
            <a:off x="1034751" y="1034774"/>
            <a:ext cx="300570" cy="283324"/>
          </a:xfrm>
          <a:custGeom>
            <a:avLst/>
            <a:gdLst/>
            <a:ahLst/>
            <a:cxnLst/>
            <a:rect l="l" t="t" r="r" b="b"/>
            <a:pathLst>
              <a:path w="300570" h="283324">
                <a:moveTo>
                  <a:pt x="300570" y="0"/>
                </a:moveTo>
                <a:lnTo>
                  <a:pt x="0" y="0"/>
                </a:lnTo>
                <a:lnTo>
                  <a:pt x="0" y="283324"/>
                </a:lnTo>
              </a:path>
            </a:pathLst>
          </a:custGeom>
          <a:ln w="59102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Türmatte_600x400_PDF-Vorlage.indd</dc:title>
  <cp:lastModifiedBy>Evelin Szabo</cp:lastModifiedBy>
  <cp:revision>1</cp:revision>
  <dcterms:created xsi:type="dcterms:W3CDTF">2015-12-22T15:53:10Z</dcterms:created>
  <dcterms:modified xsi:type="dcterms:W3CDTF">2015-12-22T14:55:50Z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2015-12-22T00:00:00Z</vt:filetime>
  </property>
  <property fmtid="{D5CDD505-2E9C-101B-9397-08002B2CF9AE}" pid="3" name="LastSaved">
    <vt:filetime>2015-12-22T00:00:00Z</vt:filetime>
  </property>
</Properties>
</file>