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010900" cy="5619750"/>
  <p:notesSz cx="11010900" cy="5619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26293" y="1742122"/>
            <a:ext cx="9364663" cy="11801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52587" y="3147060"/>
            <a:ext cx="7712075" cy="140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50862" y="1292542"/>
            <a:ext cx="4792504" cy="3709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673883" y="1292542"/>
            <a:ext cx="4792504" cy="3709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50862" y="224790"/>
            <a:ext cx="9915525" cy="899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50862" y="1292542"/>
            <a:ext cx="9915525" cy="3709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745865" y="5226367"/>
            <a:ext cx="3525520" cy="280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50862" y="5226367"/>
            <a:ext cx="2533967" cy="280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932420" y="5226367"/>
            <a:ext cx="2533967" cy="280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8000" y="108000"/>
            <a:ext cx="10800080" cy="5400040"/>
            <a:chOff x="108000" y="108000"/>
            <a:chExt cx="10800080" cy="5400040"/>
          </a:xfrm>
        </p:grpSpPr>
        <p:sp>
          <p:nvSpPr>
            <p:cNvPr id="3" name="object 3"/>
            <p:cNvSpPr/>
            <p:nvPr/>
          </p:nvSpPr>
          <p:spPr>
            <a:xfrm>
              <a:off x="111175" y="111175"/>
              <a:ext cx="10793730" cy="5393690"/>
            </a:xfrm>
            <a:custGeom>
              <a:avLst/>
              <a:gdLst/>
              <a:ahLst/>
              <a:cxnLst/>
              <a:rect l="l" t="t" r="r" b="b"/>
              <a:pathLst>
                <a:path w="10793730" h="5393690">
                  <a:moveTo>
                    <a:pt x="0" y="5393651"/>
                  </a:moveTo>
                  <a:lnTo>
                    <a:pt x="10793653" y="5393651"/>
                  </a:lnTo>
                  <a:lnTo>
                    <a:pt x="10793653" y="0"/>
                  </a:lnTo>
                  <a:lnTo>
                    <a:pt x="0" y="0"/>
                  </a:lnTo>
                  <a:lnTo>
                    <a:pt x="0" y="5393651"/>
                  </a:lnTo>
                  <a:close/>
                </a:path>
              </a:pathLst>
            </a:custGeom>
            <a:ln w="635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26474" y="447603"/>
              <a:ext cx="0" cy="4797425"/>
            </a:xfrm>
            <a:custGeom>
              <a:avLst/>
              <a:gdLst/>
              <a:ahLst/>
              <a:cxnLst/>
              <a:rect l="l" t="t" r="r" b="b"/>
              <a:pathLst>
                <a:path w="0" h="4797425">
                  <a:moveTo>
                    <a:pt x="0" y="0"/>
                  </a:moveTo>
                  <a:lnTo>
                    <a:pt x="0" y="4796942"/>
                  </a:lnTo>
                </a:path>
              </a:pathLst>
            </a:custGeom>
            <a:ln w="635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53137" y="5396828"/>
              <a:ext cx="10200005" cy="0"/>
            </a:xfrm>
            <a:custGeom>
              <a:avLst/>
              <a:gdLst/>
              <a:ahLst/>
              <a:cxnLst/>
              <a:rect l="l" t="t" r="r" b="b"/>
              <a:pathLst>
                <a:path w="10200005" h="0">
                  <a:moveTo>
                    <a:pt x="0" y="0"/>
                  </a:moveTo>
                  <a:lnTo>
                    <a:pt x="10199878" y="0"/>
                  </a:lnTo>
                </a:path>
              </a:pathLst>
            </a:custGeom>
            <a:ln w="635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804123" y="371460"/>
              <a:ext cx="0" cy="4797425"/>
            </a:xfrm>
            <a:custGeom>
              <a:avLst/>
              <a:gdLst/>
              <a:ahLst/>
              <a:cxnLst/>
              <a:rect l="l" t="t" r="r" b="b"/>
              <a:pathLst>
                <a:path w="0" h="4797425">
                  <a:moveTo>
                    <a:pt x="0" y="4796942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77581" y="219178"/>
              <a:ext cx="10200005" cy="0"/>
            </a:xfrm>
            <a:custGeom>
              <a:avLst/>
              <a:gdLst/>
              <a:ahLst/>
              <a:cxnLst/>
              <a:rect l="l" t="t" r="r" b="b"/>
              <a:pathLst>
                <a:path w="10200005" h="0">
                  <a:moveTo>
                    <a:pt x="10199878" y="0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26474" y="219172"/>
              <a:ext cx="10577830" cy="5177790"/>
            </a:xfrm>
            <a:custGeom>
              <a:avLst/>
              <a:gdLst/>
              <a:ahLst/>
              <a:cxnLst/>
              <a:rect l="l" t="t" r="r" b="b"/>
              <a:pathLst>
                <a:path w="10577830" h="5177790">
                  <a:moveTo>
                    <a:pt x="0" y="5101513"/>
                  </a:moveTo>
                  <a:lnTo>
                    <a:pt x="0" y="5177650"/>
                  </a:lnTo>
                  <a:lnTo>
                    <a:pt x="75552" y="5177650"/>
                  </a:lnTo>
                </a:path>
                <a:path w="10577830" h="5177790">
                  <a:moveTo>
                    <a:pt x="10502099" y="5177650"/>
                  </a:moveTo>
                  <a:lnTo>
                    <a:pt x="10577652" y="5177650"/>
                  </a:lnTo>
                  <a:lnTo>
                    <a:pt x="10577652" y="5101513"/>
                  </a:lnTo>
                </a:path>
                <a:path w="10577830" h="5177790">
                  <a:moveTo>
                    <a:pt x="10577652" y="76149"/>
                  </a:moveTo>
                  <a:lnTo>
                    <a:pt x="10577652" y="0"/>
                  </a:lnTo>
                  <a:lnTo>
                    <a:pt x="10502099" y="0"/>
                  </a:lnTo>
                </a:path>
                <a:path w="10577830" h="5177790">
                  <a:moveTo>
                    <a:pt x="75552" y="0"/>
                  </a:moveTo>
                  <a:lnTo>
                    <a:pt x="0" y="0"/>
                  </a:lnTo>
                  <a:lnTo>
                    <a:pt x="0" y="76149"/>
                  </a:lnTo>
                </a:path>
              </a:pathLst>
            </a:custGeom>
            <a:ln w="635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98403" y="258405"/>
              <a:ext cx="419188" cy="41918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405757" y="466630"/>
              <a:ext cx="69215" cy="108585"/>
            </a:xfrm>
            <a:custGeom>
              <a:avLst/>
              <a:gdLst/>
              <a:ahLst/>
              <a:cxnLst/>
              <a:rect l="l" t="t" r="r" b="b"/>
              <a:pathLst>
                <a:path w="69215" h="108584">
                  <a:moveTo>
                    <a:pt x="33881" y="0"/>
                  </a:moveTo>
                  <a:lnTo>
                    <a:pt x="25150" y="987"/>
                  </a:lnTo>
                  <a:lnTo>
                    <a:pt x="17308" y="3723"/>
                  </a:lnTo>
                  <a:lnTo>
                    <a:pt x="10265" y="7871"/>
                  </a:lnTo>
                  <a:lnTo>
                    <a:pt x="3928" y="13094"/>
                  </a:lnTo>
                  <a:lnTo>
                    <a:pt x="11130" y="21605"/>
                  </a:lnTo>
                  <a:lnTo>
                    <a:pt x="17349" y="15549"/>
                  </a:lnTo>
                  <a:lnTo>
                    <a:pt x="24715" y="11130"/>
                  </a:lnTo>
                  <a:lnTo>
                    <a:pt x="44520" y="11130"/>
                  </a:lnTo>
                  <a:lnTo>
                    <a:pt x="51394" y="17513"/>
                  </a:lnTo>
                  <a:lnTo>
                    <a:pt x="51394" y="27497"/>
                  </a:lnTo>
                  <a:lnTo>
                    <a:pt x="49873" y="35167"/>
                  </a:lnTo>
                  <a:lnTo>
                    <a:pt x="44868" y="41349"/>
                  </a:lnTo>
                  <a:lnTo>
                    <a:pt x="35720" y="45474"/>
                  </a:lnTo>
                  <a:lnTo>
                    <a:pt x="21769" y="46975"/>
                  </a:lnTo>
                  <a:lnTo>
                    <a:pt x="21769" y="57287"/>
                  </a:lnTo>
                  <a:lnTo>
                    <a:pt x="37482" y="58785"/>
                  </a:lnTo>
                  <a:lnTo>
                    <a:pt x="47793" y="63015"/>
                  </a:lnTo>
                  <a:lnTo>
                    <a:pt x="53440" y="69578"/>
                  </a:lnTo>
                  <a:lnTo>
                    <a:pt x="55159" y="78074"/>
                  </a:lnTo>
                  <a:lnTo>
                    <a:pt x="53555" y="85943"/>
                  </a:lnTo>
                  <a:lnTo>
                    <a:pt x="49082" y="91925"/>
                  </a:lnTo>
                  <a:lnTo>
                    <a:pt x="42246" y="95728"/>
                  </a:lnTo>
                  <a:lnTo>
                    <a:pt x="33553" y="97060"/>
                  </a:lnTo>
                  <a:lnTo>
                    <a:pt x="25081" y="96063"/>
                  </a:lnTo>
                  <a:lnTo>
                    <a:pt x="17943" y="93378"/>
                  </a:lnTo>
                  <a:lnTo>
                    <a:pt x="11940" y="89465"/>
                  </a:lnTo>
                  <a:lnTo>
                    <a:pt x="6874" y="84784"/>
                  </a:lnTo>
                  <a:lnTo>
                    <a:pt x="0" y="93623"/>
                  </a:lnTo>
                  <a:lnTo>
                    <a:pt x="5992" y="99170"/>
                  </a:lnTo>
                  <a:lnTo>
                    <a:pt x="13564" y="103873"/>
                  </a:lnTo>
                  <a:lnTo>
                    <a:pt x="22948" y="107134"/>
                  </a:lnTo>
                  <a:lnTo>
                    <a:pt x="34372" y="108354"/>
                  </a:lnTo>
                  <a:lnTo>
                    <a:pt x="47847" y="106300"/>
                  </a:lnTo>
                  <a:lnTo>
                    <a:pt x="58821" y="100395"/>
                  </a:lnTo>
                  <a:lnTo>
                    <a:pt x="66205" y="91022"/>
                  </a:lnTo>
                  <a:lnTo>
                    <a:pt x="68908" y="78565"/>
                  </a:lnTo>
                  <a:lnTo>
                    <a:pt x="67151" y="68759"/>
                  </a:lnTo>
                  <a:lnTo>
                    <a:pt x="62340" y="61010"/>
                  </a:lnTo>
                  <a:lnTo>
                    <a:pt x="55167" y="55409"/>
                  </a:lnTo>
                  <a:lnTo>
                    <a:pt x="46320" y="52049"/>
                  </a:lnTo>
                  <a:lnTo>
                    <a:pt x="46320" y="51394"/>
                  </a:lnTo>
                  <a:lnTo>
                    <a:pt x="54026" y="47484"/>
                  </a:lnTo>
                  <a:lnTo>
                    <a:pt x="59967" y="42085"/>
                  </a:lnTo>
                  <a:lnTo>
                    <a:pt x="63790" y="35121"/>
                  </a:lnTo>
                  <a:lnTo>
                    <a:pt x="65143" y="26515"/>
                  </a:lnTo>
                  <a:lnTo>
                    <a:pt x="62813" y="15260"/>
                  </a:lnTo>
                  <a:lnTo>
                    <a:pt x="56325" y="6935"/>
                  </a:lnTo>
                  <a:lnTo>
                    <a:pt x="46430" y="1772"/>
                  </a:lnTo>
                  <a:lnTo>
                    <a:pt x="338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1769" y="456482"/>
              <a:ext cx="1521988" cy="11850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0735" y="683888"/>
              <a:ext cx="2538248" cy="9801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3_Monatswandkalender_PDF_Vorlage.indd</dc:title>
  <dcterms:created xsi:type="dcterms:W3CDTF">2021-07-28T11:25:00Z</dcterms:created>
  <dcterms:modified xsi:type="dcterms:W3CDTF">2021-07-28T11:25:00Z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2021-07-28T00:00:00Z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2021-07-28T00:00:00Z</vt:filetime>
  </property>
</Properties>
</file>