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7708900" cy="10839450"/>
  <p:notesSz cx="7708900" cy="1083945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453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340100" cy="5413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4367213" y="0"/>
            <a:ext cx="3340100" cy="5413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1490C51-DB85-AD41-B4A0-8DA1A2E38686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2408238" y="812800"/>
            <a:ext cx="2892425" cy="40655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771525" y="5148263"/>
            <a:ext cx="6165850" cy="48783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0294938"/>
            <a:ext cx="3340100" cy="542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4367213" y="10294938"/>
            <a:ext cx="3340100" cy="542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C273E65-BBD8-2640-95BF-893EF6203C8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270241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8167" y="3360229"/>
            <a:ext cx="6552565" cy="22762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6335" y="6070092"/>
            <a:ext cx="5396230" cy="27098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100" b="0" i="0">
                <a:solidFill>
                  <a:srgbClr val="9C9C9C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100" b="0" i="0">
                <a:solidFill>
                  <a:srgbClr val="9C9C9C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445" y="2493073"/>
            <a:ext cx="3353371" cy="71540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70083" y="2493073"/>
            <a:ext cx="3353371" cy="71540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100" b="0" i="0">
                <a:solidFill>
                  <a:srgbClr val="9C9C9C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17350" y="455552"/>
            <a:ext cx="6674199" cy="520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100" b="0" i="0">
                <a:solidFill>
                  <a:srgbClr val="9C9C9C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445" y="2493073"/>
            <a:ext cx="6938010" cy="71540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21026" y="10080689"/>
            <a:ext cx="2466848" cy="5419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445" y="10080689"/>
            <a:ext cx="1773047" cy="5419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50408" y="10080689"/>
            <a:ext cx="1773047" cy="5419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Broschuere_A4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7708900" cy="108331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15812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Broschuere_A4_Vorlage.indd</dc:title>
  <dc:creator>setup</dc:creator>
  <cp:lastModifiedBy>Evelin Szabo</cp:lastModifiedBy>
  <cp:revision>2</cp:revision>
  <dcterms:created xsi:type="dcterms:W3CDTF">2015-01-21T15:34:20Z</dcterms:created>
  <dcterms:modified xsi:type="dcterms:W3CDTF">2015-07-06T12:04:53Z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2015-01-21T00:00:00Z</vt:filetime>
  </property>
  <property fmtid="{D5CDD505-2E9C-101B-9397-08002B2CF9AE}" pid="3" name="LastSaved">
    <vt:filetime>2015-01-21T00:00:00Z</vt:filetime>
  </property>
</Properties>
</file>