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5486400" cy="7708900"/>
  <p:notesSz cx="5486400" cy="77089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1" d="100"/>
          <a:sy n="141" d="100"/>
        </p:scale>
        <p:origin x="-4698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378075" cy="385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108325" y="0"/>
            <a:ext cx="2376488" cy="385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B87D8-5D8A-9B4F-8668-C22A42ED1BD1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714500" y="577850"/>
            <a:ext cx="2057400" cy="28908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549275" y="3662363"/>
            <a:ext cx="4387850" cy="34686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7321550"/>
            <a:ext cx="2378075" cy="385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108325" y="7321550"/>
            <a:ext cx="2376488" cy="385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F07B7D7-63C0-9B49-9814-AB669787340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147101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1956" y="2389759"/>
            <a:ext cx="4668837" cy="161886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23912" y="4316984"/>
            <a:ext cx="3844925" cy="19272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900" b="1" i="0">
                <a:solidFill>
                  <a:srgbClr val="9C9C9C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900" b="1" i="0">
                <a:solidFill>
                  <a:srgbClr val="9C9C9C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4637" y="1773047"/>
            <a:ext cx="2389346" cy="50878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28766" y="1773047"/>
            <a:ext cx="2389346" cy="50878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900" b="1" i="0">
                <a:solidFill>
                  <a:srgbClr val="9C9C9C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9565" y="386971"/>
            <a:ext cx="4713619" cy="3683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900" b="1" i="0">
                <a:solidFill>
                  <a:srgbClr val="9C9C9C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4637" y="1773047"/>
            <a:ext cx="4943475" cy="50878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67535" y="7169277"/>
            <a:ext cx="1757680" cy="385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4637" y="7169277"/>
            <a:ext cx="1263332" cy="385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54780" y="7169277"/>
            <a:ext cx="1263332" cy="385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Broschuere_A5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486400" cy="7708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257830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Broschuere_A5_Vorlage.indd</dc:title>
  <dc:creator>setup</dc:creator>
  <cp:lastModifiedBy>Evelin Szabo</cp:lastModifiedBy>
  <cp:revision>2</cp:revision>
  <dcterms:created xsi:type="dcterms:W3CDTF">2015-01-21T15:50:31Z</dcterms:created>
  <dcterms:modified xsi:type="dcterms:W3CDTF">2015-07-06T12:05:16Z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2015-01-21T00:00:00Z</vt:filetime>
  </property>
  <property fmtid="{D5CDD505-2E9C-101B-9397-08002B2CF9AE}" pid="3" name="LastSaved">
    <vt:filetime>2015-01-21T00:00:00Z</vt:filetime>
  </property>
</Properties>
</file>