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2120900" cy="2127250"/>
  <p:notesSz cx="2120900" cy="21272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3654" y="163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9543" y="659447"/>
            <a:ext cx="1808162" cy="4467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19087" y="1191260"/>
            <a:ext cx="1489075" cy="5318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6362" y="489267"/>
            <a:ext cx="925353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95533" y="489267"/>
            <a:ext cx="925353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375879"/>
            <a:ext cx="0" cy="1449070"/>
          </a:xfrm>
          <a:custGeom>
            <a:avLst/>
            <a:gdLst/>
            <a:ahLst/>
            <a:cxnLst/>
            <a:rect l="l" t="t" r="r" b="b"/>
            <a:pathLst>
              <a:path h="1449070">
                <a:moveTo>
                  <a:pt x="0" y="0"/>
                </a:moveTo>
                <a:lnTo>
                  <a:pt x="0" y="1448473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75880" y="1976823"/>
            <a:ext cx="1449070" cy="0"/>
          </a:xfrm>
          <a:custGeom>
            <a:avLst/>
            <a:gdLst/>
            <a:ahLst/>
            <a:cxnLst/>
            <a:rect l="l" t="t" r="r" b="b"/>
            <a:pathLst>
              <a:path w="1449070">
                <a:moveTo>
                  <a:pt x="0" y="0"/>
                </a:moveTo>
                <a:lnTo>
                  <a:pt x="1448473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76824" y="299643"/>
            <a:ext cx="0" cy="1449070"/>
          </a:xfrm>
          <a:custGeom>
            <a:avLst/>
            <a:gdLst/>
            <a:ahLst/>
            <a:cxnLst/>
            <a:rect l="l" t="t" r="r" b="b"/>
            <a:pathLst>
              <a:path h="1449070">
                <a:moveTo>
                  <a:pt x="0" y="1448473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9644" y="147173"/>
            <a:ext cx="1449070" cy="0"/>
          </a:xfrm>
          <a:custGeom>
            <a:avLst/>
            <a:gdLst/>
            <a:ahLst/>
            <a:cxnLst/>
            <a:rect l="l" t="t" r="r" b="b"/>
            <a:pathLst>
              <a:path w="1449070">
                <a:moveTo>
                  <a:pt x="1448473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47175" y="1900588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0"/>
                </a:moveTo>
                <a:lnTo>
                  <a:pt x="0" y="76238"/>
                </a:lnTo>
                <a:lnTo>
                  <a:pt x="76238" y="7623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00588" y="1900588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76238"/>
                </a:moveTo>
                <a:lnTo>
                  <a:pt x="76238" y="76238"/>
                </a:lnTo>
                <a:lnTo>
                  <a:pt x="76238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00588" y="147175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76238" y="76238"/>
                </a:moveTo>
                <a:lnTo>
                  <a:pt x="76238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175" y="147175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76238" y="0"/>
                </a:moveTo>
                <a:lnTo>
                  <a:pt x="0" y="0"/>
                </a:lnTo>
                <a:lnTo>
                  <a:pt x="0" y="76238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71"/>
            <a:ext cx="1974214" cy="1974214"/>
          </a:xfrm>
          <a:custGeom>
            <a:avLst/>
            <a:gdLst/>
            <a:ahLst/>
            <a:cxnLst/>
            <a:rect l="l" t="t" r="r" b="b"/>
            <a:pathLst>
              <a:path w="1974214" h="1974214">
                <a:moveTo>
                  <a:pt x="0" y="1973656"/>
                </a:moveTo>
                <a:lnTo>
                  <a:pt x="1973656" y="1973656"/>
                </a:lnTo>
                <a:lnTo>
                  <a:pt x="1973656" y="0"/>
                </a:lnTo>
                <a:lnTo>
                  <a:pt x="0" y="0"/>
                </a:lnTo>
                <a:lnTo>
                  <a:pt x="0" y="1973656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6362" y="85090"/>
            <a:ext cx="1914525" cy="3403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6362" y="489267"/>
            <a:ext cx="1914525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23265" y="1978342"/>
            <a:ext cx="680720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6362" y="1978342"/>
            <a:ext cx="489267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531620" y="1978342"/>
            <a:ext cx="489267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Visitenkarten_55x55_PDF-Vorlage.indd</dc:title>
  <dc:creator>setup</dc:creator>
  <cp:lastModifiedBy>Evelin Szabo</cp:lastModifiedBy>
  <cp:revision>1</cp:revision>
  <dcterms:created xsi:type="dcterms:W3CDTF">2017-03-09T16:58:42Z</dcterms:created>
  <dcterms:modified xsi:type="dcterms:W3CDTF">2017-03-09T16:18:08Z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