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531263" cy="30424438"/>
  <p:notesSz cx="7696200" cy="10845800"/>
  <p:defaultTextStyle>
    <a:defPPr>
      <a:defRPr lang="de-DE"/>
    </a:defPPr>
    <a:lvl1pPr marL="0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1pPr>
    <a:lvl2pPr marL="1275904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2pPr>
    <a:lvl3pPr marL="2551810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3pPr>
    <a:lvl4pPr marL="3827715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4pPr>
    <a:lvl5pPr marL="5103620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5pPr>
    <a:lvl6pPr marL="6379525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7655431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8931335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10207241" algn="l" defTabSz="2551810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2994" y="-168"/>
      </p:cViewPr>
      <p:guideLst>
        <p:guide orient="horz" pos="8080"/>
        <p:guide pos="60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16575" y="9431578"/>
            <a:ext cx="18321207" cy="638913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233159" y="17037685"/>
            <a:ext cx="15088049" cy="76061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328482" y="28294730"/>
            <a:ext cx="6897392" cy="152122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77716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5519137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7720" y="1216980"/>
            <a:ext cx="19398920" cy="486791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77720" y="6997622"/>
            <a:ext cx="19398920" cy="20080131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328482" y="28294730"/>
            <a:ext cx="6897392" cy="152122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77716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5519137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7720" y="1216980"/>
            <a:ext cx="19398920" cy="486791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77717" y="6997622"/>
            <a:ext cx="9376148" cy="200801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1100495" y="6997622"/>
            <a:ext cx="9376148" cy="200801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7328482" y="28294730"/>
            <a:ext cx="6897392" cy="152122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077716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5519137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7328482" y="28294730"/>
            <a:ext cx="6897392" cy="152122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077716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5519137" y="28294730"/>
            <a:ext cx="4957502" cy="15212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000" y="72000"/>
            <a:ext cx="21384000" cy="30276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bk object 16"/>
          <p:cNvSpPr/>
          <p:nvPr userDrawn="1"/>
        </p:nvSpPr>
        <p:spPr>
          <a:xfrm>
            <a:off x="216000" y="216000"/>
            <a:ext cx="21096000" cy="29988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Sticker_rechteckig_A4_PDF-Vorlage.indd</dc:title>
  <dc:creator>setup</dc:creator>
  <cp:lastModifiedBy>Katrin Stockinger</cp:lastModifiedBy>
  <cp:revision>7</cp:revision>
  <dcterms:created xsi:type="dcterms:W3CDTF">2015-05-27T09:01:31Z</dcterms:created>
  <dcterms:modified xsi:type="dcterms:W3CDTF">2015-10-07T13:04:24Z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