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837863" cy="15265400"/>
  <p:notesSz cx="7696200" cy="10845800"/>
  <p:defaultTextStyle>
    <a:defPPr>
      <a:defRPr lang="de-DE"/>
    </a:defPPr>
    <a:lvl1pPr marL="0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3600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7201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30801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74402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18002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61603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505203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48804" algn="l" defTabSz="1287201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102" y="-108"/>
      </p:cViewPr>
      <p:guideLst>
        <p:guide orient="horz" pos="4054"/>
        <p:guide pos="30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3711" y="4732275"/>
            <a:ext cx="9222066" cy="320573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7424" y="8548624"/>
            <a:ext cx="7594641" cy="3816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8825" y="14196823"/>
            <a:ext cx="3471835" cy="7632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2473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11631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2475" y="610617"/>
            <a:ext cx="9764538" cy="244246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2475" y="3511041"/>
            <a:ext cx="9764538" cy="1007516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8825" y="14196823"/>
            <a:ext cx="3471835" cy="7632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2473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11631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2475" y="610617"/>
            <a:ext cx="9764538" cy="244246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2473" y="3511041"/>
            <a:ext cx="4719528" cy="100751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7486" y="3511041"/>
            <a:ext cx="4719528" cy="100751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88825" y="14196823"/>
            <a:ext cx="3471835" cy="7632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42473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811631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88825" y="14196823"/>
            <a:ext cx="3471835" cy="7632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42473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811631" y="14196823"/>
            <a:ext cx="2495382" cy="7632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10692000" cy="15120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bk object 16"/>
          <p:cNvSpPr/>
          <p:nvPr userDrawn="1"/>
        </p:nvSpPr>
        <p:spPr>
          <a:xfrm>
            <a:off x="216000" y="216000"/>
            <a:ext cx="10404000" cy="14832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Sticker_rechteckig_A4_PDF-Vorlage.indd</dc:title>
  <dc:creator>setup</dc:creator>
  <cp:lastModifiedBy>Katrin Stockinger</cp:lastModifiedBy>
  <cp:revision>5</cp:revision>
  <dcterms:created xsi:type="dcterms:W3CDTF">2015-05-27T09:01:31Z</dcterms:created>
  <dcterms:modified xsi:type="dcterms:W3CDTF">2015-10-07T12:59:40Z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