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7556500" cy="10693400"/>
  <p:notesSz cx="7556500" cy="106934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213" y="3314954"/>
            <a:ext cx="6428422" cy="22456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427" y="5988304"/>
            <a:ext cx="5293995" cy="267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378142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3894867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359999" y="1033041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bk object 17"/>
          <p:cNvSpPr/>
          <p:nvPr/>
        </p:nvSpPr>
        <p:spPr>
          <a:xfrm>
            <a:off x="359999" y="9970416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bk object 18"/>
          <p:cNvSpPr/>
          <p:nvPr/>
        </p:nvSpPr>
        <p:spPr>
          <a:xfrm>
            <a:off x="359999" y="9610416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bk object 19"/>
          <p:cNvSpPr/>
          <p:nvPr/>
        </p:nvSpPr>
        <p:spPr>
          <a:xfrm>
            <a:off x="359999" y="925041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bk object 20"/>
          <p:cNvSpPr/>
          <p:nvPr/>
        </p:nvSpPr>
        <p:spPr>
          <a:xfrm>
            <a:off x="359999" y="889041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bk object 21"/>
          <p:cNvSpPr/>
          <p:nvPr/>
        </p:nvSpPr>
        <p:spPr>
          <a:xfrm>
            <a:off x="359999" y="8530416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2" name="bk object 22"/>
          <p:cNvSpPr/>
          <p:nvPr/>
        </p:nvSpPr>
        <p:spPr>
          <a:xfrm>
            <a:off x="359999" y="8170416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3" name="bk object 23"/>
          <p:cNvSpPr/>
          <p:nvPr/>
        </p:nvSpPr>
        <p:spPr>
          <a:xfrm>
            <a:off x="359999" y="7810416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4" name="bk object 24"/>
          <p:cNvSpPr/>
          <p:nvPr/>
        </p:nvSpPr>
        <p:spPr>
          <a:xfrm>
            <a:off x="359999" y="745041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5" name="bk object 25"/>
          <p:cNvSpPr/>
          <p:nvPr/>
        </p:nvSpPr>
        <p:spPr>
          <a:xfrm>
            <a:off x="359999" y="709041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6" name="bk object 26"/>
          <p:cNvSpPr/>
          <p:nvPr/>
        </p:nvSpPr>
        <p:spPr>
          <a:xfrm>
            <a:off x="359999" y="6730416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7" name="bk object 27"/>
          <p:cNvSpPr/>
          <p:nvPr/>
        </p:nvSpPr>
        <p:spPr>
          <a:xfrm>
            <a:off x="359999" y="637041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8" name="bk object 28"/>
          <p:cNvSpPr/>
          <p:nvPr/>
        </p:nvSpPr>
        <p:spPr>
          <a:xfrm>
            <a:off x="359999" y="6010416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9" name="bk object 29"/>
          <p:cNvSpPr/>
          <p:nvPr/>
        </p:nvSpPr>
        <p:spPr>
          <a:xfrm>
            <a:off x="359999" y="565041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0" name="bk object 30"/>
          <p:cNvSpPr/>
          <p:nvPr/>
        </p:nvSpPr>
        <p:spPr>
          <a:xfrm>
            <a:off x="359999" y="5290416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1" name="bk object 31"/>
          <p:cNvSpPr/>
          <p:nvPr/>
        </p:nvSpPr>
        <p:spPr>
          <a:xfrm>
            <a:off x="359999" y="493041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2" name="bk object 32"/>
          <p:cNvSpPr/>
          <p:nvPr/>
        </p:nvSpPr>
        <p:spPr>
          <a:xfrm>
            <a:off x="359999" y="4570416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3" name="bk object 33"/>
          <p:cNvSpPr/>
          <p:nvPr/>
        </p:nvSpPr>
        <p:spPr>
          <a:xfrm>
            <a:off x="359999" y="421041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4" name="bk object 34"/>
          <p:cNvSpPr/>
          <p:nvPr/>
        </p:nvSpPr>
        <p:spPr>
          <a:xfrm>
            <a:off x="359999" y="3850416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5" name="bk object 35"/>
          <p:cNvSpPr/>
          <p:nvPr/>
        </p:nvSpPr>
        <p:spPr>
          <a:xfrm>
            <a:off x="359999" y="3490416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6" name="bk object 36"/>
          <p:cNvSpPr/>
          <p:nvPr/>
        </p:nvSpPr>
        <p:spPr>
          <a:xfrm>
            <a:off x="359999" y="313041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7" name="bk object 37"/>
          <p:cNvSpPr/>
          <p:nvPr/>
        </p:nvSpPr>
        <p:spPr>
          <a:xfrm>
            <a:off x="359999" y="277041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8" name="bk object 38"/>
          <p:cNvSpPr/>
          <p:nvPr/>
        </p:nvSpPr>
        <p:spPr>
          <a:xfrm>
            <a:off x="359999" y="241041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9" name="bk object 39"/>
          <p:cNvSpPr/>
          <p:nvPr/>
        </p:nvSpPr>
        <p:spPr>
          <a:xfrm>
            <a:off x="359999" y="2050416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40" name="bk object 40"/>
          <p:cNvSpPr/>
          <p:nvPr/>
        </p:nvSpPr>
        <p:spPr>
          <a:xfrm>
            <a:off x="359999" y="169041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41" name="bk object 41"/>
          <p:cNvSpPr/>
          <p:nvPr/>
        </p:nvSpPr>
        <p:spPr>
          <a:xfrm>
            <a:off x="359999" y="133041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78142" y="427736"/>
            <a:ext cx="6806565" cy="17109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78142" y="2459482"/>
            <a:ext cx="6806565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571369" y="9944862"/>
            <a:ext cx="2420112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37814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544525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Block_A4_liniert_Vorlage</dc:title>
  <dcterms:created xsi:type="dcterms:W3CDTF">2020-04-27T08:58:47Z</dcterms:created>
  <dcterms:modified xsi:type="dcterms:W3CDTF">2020-04-27T08:58:47Z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2020-04-27T00:00:00Z</vt:filetime>
  </property>
  <property fmtid="{D5CDD505-2E9C-101B-9397-08002B2CF9AE}" pid="3" name="Creator">
    <vt:lpwstr>Adobe InDesign 15.0 (Windows)</vt:lpwstr>
  </property>
  <property fmtid="{D5CDD505-2E9C-101B-9397-08002B2CF9AE}" pid="4" name="LastSaved">
    <vt:filetime>2020-04-27T00:00:00Z</vt:filetime>
  </property>
</Properties>
</file>