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568700" cy="7562850"/>
  <p:notesSz cx="35687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67652" y="2344483"/>
            <a:ext cx="3033395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35305" y="4235196"/>
            <a:ext cx="249809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78435" y="1739455"/>
            <a:ext cx="155238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837880" y="1739455"/>
            <a:ext cx="155238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60000" y="7200006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60000" y="684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60000" y="6480004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0000" y="612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60000" y="576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0000" y="540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0000" y="504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0000" y="468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60000" y="432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60000" y="396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60000" y="360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360000" y="3240004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360000" y="288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60000" y="252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60000" y="216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360000" y="180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360000" y="1440005"/>
            <a:ext cx="2844165" cy="0"/>
          </a:xfrm>
          <a:custGeom>
            <a:avLst/>
            <a:gdLst/>
            <a:ahLst/>
            <a:cxnLst/>
            <a:rect l="l" t="t" r="r" b="b"/>
            <a:pathLst>
              <a:path w="2844165" h="0">
                <a:moveTo>
                  <a:pt x="0" y="0"/>
                </a:moveTo>
                <a:lnTo>
                  <a:pt x="2843999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78435" y="302514"/>
            <a:ext cx="321183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78435" y="1739455"/>
            <a:ext cx="321183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13358" y="7033450"/>
            <a:ext cx="114198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78435" y="7033450"/>
            <a:ext cx="82080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569464" y="7033450"/>
            <a:ext cx="82080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Block_99x210_liniert_Vorlage</dc:title>
  <dcterms:created xsi:type="dcterms:W3CDTF">2020-04-27T08:55:13Z</dcterms:created>
  <dcterms:modified xsi:type="dcterms:W3CDTF">2020-04-27T08:55:13Z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