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7556500" cy="5346700"/>
  <p:notesSz cx="7556500" cy="53467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1657477"/>
            <a:ext cx="6428422" cy="11228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2994152"/>
            <a:ext cx="5293995" cy="13366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78142" y="1229741"/>
            <a:ext cx="3289839" cy="352882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894867" y="1229741"/>
            <a:ext cx="3289839" cy="352882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142" y="213868"/>
            <a:ext cx="6806565" cy="8554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1229741"/>
            <a:ext cx="6806565" cy="352882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571369" y="4972431"/>
            <a:ext cx="2420112" cy="2673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78142" y="4972431"/>
            <a:ext cx="1739455" cy="2673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445252" y="4972431"/>
            <a:ext cx="1739455" cy="2673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358184" y="1024191"/>
          <a:ext cx="6845934" cy="396367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79705"/>
                <a:gridCol w="179705"/>
                <a:gridCol w="179705"/>
                <a:gridCol w="179704"/>
                <a:gridCol w="179704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5"/>
                <a:gridCol w="179704"/>
              </a:tblGrid>
              <a:tr h="179996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Block_A5-quer_kariert_Vorlage</dc:title>
  <dcterms:created xsi:type="dcterms:W3CDTF">2020-04-27T12:11:41Z</dcterms:created>
  <dcterms:modified xsi:type="dcterms:W3CDTF">2020-04-27T12:11:41Z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