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7556500" cy="5334000"/>
  <p:notesSz cx="7556500" cy="533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1653540"/>
            <a:ext cx="6428422" cy="11201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2987040"/>
            <a:ext cx="5293995" cy="1333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1226820"/>
            <a:ext cx="3289839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1226820"/>
            <a:ext cx="3289839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60003" y="4968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60003" y="4608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60003" y="4248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60003" y="388800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60003" y="3528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0003" y="316800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0003" y="2808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60003" y="2448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60003" y="2088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60003" y="172800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60003" y="136800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213360"/>
            <a:ext cx="6806565" cy="853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1226820"/>
            <a:ext cx="6806565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4960620"/>
            <a:ext cx="2420112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4960620"/>
            <a:ext cx="1739455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4960620"/>
            <a:ext cx="1739455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Block_A5-quer_liniert_Vorlage</dc:title>
  <dcterms:created xsi:type="dcterms:W3CDTF">2020-04-27T12:11:56Z</dcterms:created>
  <dcterms:modified xsi:type="dcterms:W3CDTF">2020-04-27T12:11:56Z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