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3784600" cy="5334000"/>
  <p:notesSz cx="3784600" cy="533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83845" y="1653540"/>
            <a:ext cx="3216910" cy="11201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67690" y="2987040"/>
            <a:ext cx="2649220" cy="1333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89230" y="1226820"/>
            <a:ext cx="1646301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949069" y="1226820"/>
            <a:ext cx="1646301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51999" y="5076006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51999" y="4716006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51999" y="4356006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51999" y="3996005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51999" y="3636006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51999" y="3276005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51999" y="2916006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51999" y="2556005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51999" y="2196005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51999" y="1836006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251999" y="1476005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251999" y="1116006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251999" y="756005"/>
            <a:ext cx="3276600" cy="0"/>
          </a:xfrm>
          <a:custGeom>
            <a:avLst/>
            <a:gdLst/>
            <a:ahLst/>
            <a:cxnLst/>
            <a:rect l="l" t="t" r="r" b="b"/>
            <a:pathLst>
              <a:path w="3276600" h="0">
                <a:moveTo>
                  <a:pt x="0" y="0"/>
                </a:moveTo>
                <a:lnTo>
                  <a:pt x="3276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89230" y="213360"/>
            <a:ext cx="3406140" cy="853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89230" y="1226820"/>
            <a:ext cx="3406140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86764" y="4960620"/>
            <a:ext cx="1211072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89230" y="4960620"/>
            <a:ext cx="870458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724912" y="4960620"/>
            <a:ext cx="870458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Block_A6_liniert_Vorlage</dc:title>
  <dcterms:created xsi:type="dcterms:W3CDTF">2020-04-27T12:12:19Z</dcterms:created>
  <dcterms:modified xsi:type="dcterms:W3CDTF">2020-04-27T12:12:19Z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