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5041900" cy="5041900"/>
  <p:notesSz cx="5041900" cy="50419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378142" y="1562989"/>
            <a:ext cx="4285615" cy="10587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756285" y="2823464"/>
            <a:ext cx="3529330" cy="12604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52095" y="1159637"/>
            <a:ext cx="2193226" cy="332765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596578" y="1159637"/>
            <a:ext cx="2193226" cy="332765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69999" y="4589994"/>
            <a:ext cx="4500245" cy="0"/>
          </a:xfrm>
          <a:custGeom>
            <a:avLst/>
            <a:gdLst/>
            <a:ahLst/>
            <a:cxnLst/>
            <a:rect l="l" t="t" r="r" b="b"/>
            <a:pathLst>
              <a:path w="4500245" h="0">
                <a:moveTo>
                  <a:pt x="0" y="0"/>
                </a:moveTo>
                <a:lnTo>
                  <a:pt x="4500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69999" y="3869994"/>
            <a:ext cx="4500245" cy="0"/>
          </a:xfrm>
          <a:custGeom>
            <a:avLst/>
            <a:gdLst/>
            <a:ahLst/>
            <a:cxnLst/>
            <a:rect l="l" t="t" r="r" b="b"/>
            <a:pathLst>
              <a:path w="4500245" h="0">
                <a:moveTo>
                  <a:pt x="0" y="0"/>
                </a:moveTo>
                <a:lnTo>
                  <a:pt x="4500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69999" y="4229995"/>
            <a:ext cx="4500245" cy="0"/>
          </a:xfrm>
          <a:custGeom>
            <a:avLst/>
            <a:gdLst/>
            <a:ahLst/>
            <a:cxnLst/>
            <a:rect l="l" t="t" r="r" b="b"/>
            <a:pathLst>
              <a:path w="4500245" h="0">
                <a:moveTo>
                  <a:pt x="0" y="0"/>
                </a:moveTo>
                <a:lnTo>
                  <a:pt x="4500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269999" y="3509995"/>
            <a:ext cx="4500245" cy="0"/>
          </a:xfrm>
          <a:custGeom>
            <a:avLst/>
            <a:gdLst/>
            <a:ahLst/>
            <a:cxnLst/>
            <a:rect l="l" t="t" r="r" b="b"/>
            <a:pathLst>
              <a:path w="4500245" h="0">
                <a:moveTo>
                  <a:pt x="0" y="0"/>
                </a:moveTo>
                <a:lnTo>
                  <a:pt x="4500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69999" y="3149995"/>
            <a:ext cx="4500245" cy="0"/>
          </a:xfrm>
          <a:custGeom>
            <a:avLst/>
            <a:gdLst/>
            <a:ahLst/>
            <a:cxnLst/>
            <a:rect l="l" t="t" r="r" b="b"/>
            <a:pathLst>
              <a:path w="4500245" h="0">
                <a:moveTo>
                  <a:pt x="0" y="0"/>
                </a:moveTo>
                <a:lnTo>
                  <a:pt x="4500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69999" y="2789995"/>
            <a:ext cx="4500245" cy="0"/>
          </a:xfrm>
          <a:custGeom>
            <a:avLst/>
            <a:gdLst/>
            <a:ahLst/>
            <a:cxnLst/>
            <a:rect l="l" t="t" r="r" b="b"/>
            <a:pathLst>
              <a:path w="4500245" h="0">
                <a:moveTo>
                  <a:pt x="0" y="0"/>
                </a:moveTo>
                <a:lnTo>
                  <a:pt x="4500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69999" y="2429995"/>
            <a:ext cx="4500245" cy="0"/>
          </a:xfrm>
          <a:custGeom>
            <a:avLst/>
            <a:gdLst/>
            <a:ahLst/>
            <a:cxnLst/>
            <a:rect l="l" t="t" r="r" b="b"/>
            <a:pathLst>
              <a:path w="4500245" h="0">
                <a:moveTo>
                  <a:pt x="0" y="0"/>
                </a:moveTo>
                <a:lnTo>
                  <a:pt x="4500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69999" y="2069995"/>
            <a:ext cx="4500245" cy="0"/>
          </a:xfrm>
          <a:custGeom>
            <a:avLst/>
            <a:gdLst/>
            <a:ahLst/>
            <a:cxnLst/>
            <a:rect l="l" t="t" r="r" b="b"/>
            <a:pathLst>
              <a:path w="4500245" h="0">
                <a:moveTo>
                  <a:pt x="0" y="0"/>
                </a:moveTo>
                <a:lnTo>
                  <a:pt x="4500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269999" y="1709995"/>
            <a:ext cx="4500245" cy="0"/>
          </a:xfrm>
          <a:custGeom>
            <a:avLst/>
            <a:gdLst/>
            <a:ahLst/>
            <a:cxnLst/>
            <a:rect l="l" t="t" r="r" b="b"/>
            <a:pathLst>
              <a:path w="4500245" h="0">
                <a:moveTo>
                  <a:pt x="0" y="0"/>
                </a:moveTo>
                <a:lnTo>
                  <a:pt x="4500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269999" y="1349994"/>
            <a:ext cx="4500245" cy="0"/>
          </a:xfrm>
          <a:custGeom>
            <a:avLst/>
            <a:gdLst/>
            <a:ahLst/>
            <a:cxnLst/>
            <a:rect l="l" t="t" r="r" b="b"/>
            <a:pathLst>
              <a:path w="4500245" h="0">
                <a:moveTo>
                  <a:pt x="0" y="0"/>
                </a:moveTo>
                <a:lnTo>
                  <a:pt x="4500003" y="0"/>
                </a:lnTo>
              </a:path>
            </a:pathLst>
          </a:custGeom>
          <a:ln w="3619">
            <a:solidFill>
              <a:srgbClr val="93959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52095" y="201676"/>
            <a:ext cx="4537710" cy="80670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52095" y="1159637"/>
            <a:ext cx="4537710" cy="332765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714246" y="4688967"/>
            <a:ext cx="1613408" cy="2520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52095" y="4688967"/>
            <a:ext cx="1159637" cy="2520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630168" y="4688967"/>
            <a:ext cx="1159637" cy="2520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Block_140x140_liniert_Vorlage</dc:title>
  <dcterms:created xsi:type="dcterms:W3CDTF">2020-04-27T08:56:21Z</dcterms:created>
  <dcterms:modified xsi:type="dcterms:W3CDTF">2020-04-27T08:56:21Z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