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</p:sldIdLst>
  <p:sldSz cx="3568700" cy="7562850"/>
  <p:notesSz cx="3568700" cy="756285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267652" y="2344483"/>
            <a:ext cx="3033395" cy="158819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535305" y="4235196"/>
            <a:ext cx="2498090" cy="189071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178435" y="1739455"/>
            <a:ext cx="1552384" cy="499148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1837880" y="1739455"/>
            <a:ext cx="1552384" cy="499148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78435" y="302514"/>
            <a:ext cx="3211830" cy="121005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78435" y="1739455"/>
            <a:ext cx="3211830" cy="499148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1213358" y="7033450"/>
            <a:ext cx="1141984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178435" y="7033450"/>
            <a:ext cx="820801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2569464" y="7033450"/>
            <a:ext cx="820801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bject 2"/>
          <p:cNvGraphicFramePr>
            <a:graphicFrameLocks noGrp="1"/>
          </p:cNvGraphicFramePr>
          <p:nvPr/>
        </p:nvGraphicFramePr>
        <p:xfrm>
          <a:off x="340084" y="898196"/>
          <a:ext cx="2886075" cy="6303645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79705"/>
                <a:gridCol w="179705"/>
                <a:gridCol w="179705"/>
                <a:gridCol w="179704"/>
                <a:gridCol w="179704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</a:tblGrid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Block_99x210_kariert_Vorlage</dc:title>
  <dcterms:created xsi:type="dcterms:W3CDTF">2020-04-27T08:54:51Z</dcterms:created>
  <dcterms:modified xsi:type="dcterms:W3CDTF">2020-04-27T08:54:51Z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2020-04-27T00:00:00Z</vt:filetime>
  </property>
  <property fmtid="{D5CDD505-2E9C-101B-9397-08002B2CF9AE}" pid="3" name="Creator">
    <vt:lpwstr>Adobe InDesign 15.0 (Windows)</vt:lpwstr>
  </property>
  <property fmtid="{D5CDD505-2E9C-101B-9397-08002B2CF9AE}" pid="4" name="LastSaved">
    <vt:filetime>2020-04-27T00:00:00Z</vt:filetime>
  </property>
</Properties>
</file>