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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6"/>
  </p:sldIdLst>
  <p:sldSz cx="5346700" cy="3784600"/>
  <p:notesSz cx="5346700" cy="3784600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/Relationships>
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401002" y="1173226"/>
            <a:ext cx="4544695" cy="794766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802005" y="2119376"/>
            <a:ext cx="3742690" cy="94615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267335" y="870458"/>
            <a:ext cx="2325814" cy="2497836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2753550" y="870458"/>
            <a:ext cx="2325814" cy="2497836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theme" Target="../theme/theme1.xml"/></Relationships>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267335" y="151384"/>
            <a:ext cx="4812030" cy="605536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267335" y="870458"/>
            <a:ext cx="4812030" cy="2497836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1817878" y="3519678"/>
            <a:ext cx="1710944" cy="18923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267335" y="3519678"/>
            <a:ext cx="1229741" cy="18923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3849624" y="3519678"/>
            <a:ext cx="1229741" cy="18923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object 2"/>
          <p:cNvGraphicFramePr>
            <a:graphicFrameLocks noGrp="1"/>
          </p:cNvGraphicFramePr>
          <p:nvPr/>
        </p:nvGraphicFramePr>
        <p:xfrm>
          <a:off x="241192" y="655186"/>
          <a:ext cx="4866005" cy="288417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79705"/>
                <a:gridCol w="179705"/>
                <a:gridCol w="179705"/>
                <a:gridCol w="179704"/>
                <a:gridCol w="179704"/>
                <a:gridCol w="179705"/>
                <a:gridCol w="179705"/>
                <a:gridCol w="179705"/>
                <a:gridCol w="179705"/>
                <a:gridCol w="179705"/>
                <a:gridCol w="179705"/>
                <a:gridCol w="179705"/>
                <a:gridCol w="179705"/>
                <a:gridCol w="179705"/>
                <a:gridCol w="179705"/>
                <a:gridCol w="179705"/>
                <a:gridCol w="179705"/>
                <a:gridCol w="179705"/>
                <a:gridCol w="179705"/>
                <a:gridCol w="179704"/>
                <a:gridCol w="179704"/>
                <a:gridCol w="179704"/>
                <a:gridCol w="179704"/>
                <a:gridCol w="179704"/>
                <a:gridCol w="179704"/>
                <a:gridCol w="179704"/>
                <a:gridCol w="179704"/>
              </a:tblGrid>
              <a:tr h="180005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80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80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80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80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8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Block_A6-quer_kariert_Vorlage</dc:title>
  <dcterms:created xsi:type="dcterms:W3CDTF">2020-04-27T12:12:29Z</dcterms:created>
  <dcterms:modified xsi:type="dcterms:W3CDTF">2020-04-27T12:12:29Z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2020-04-27T00:00:00Z</vt:filetime>
  </property>
  <property fmtid="{D5CDD505-2E9C-101B-9397-08002B2CF9AE}" pid="3" name="Creator">
    <vt:lpwstr>Adobe InDesign 15.0 (Windows)</vt:lpwstr>
  </property>
  <property fmtid="{D5CDD505-2E9C-101B-9397-08002B2CF9AE}" pid="4" name="LastSaved">
    <vt:filetime>2020-04-27T00:00:00Z</vt:filetime>
  </property>
</Properties>
</file>