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0693400" cy="7562850"/>
  <p:notesSz cx="10693400" cy="75628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02005" y="2344483"/>
            <a:ext cx="908939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04010" y="4235196"/>
            <a:ext cx="748538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34670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507101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24002" y="723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324002" y="687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24002" y="651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24002" y="6156004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24002" y="579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24002" y="543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24002" y="507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24002" y="471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24002" y="4356004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324002" y="399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324002" y="3636006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324002" y="327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324002" y="291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324002" y="2556004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324002" y="219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324002" y="183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324002" y="1476005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3" name="bk object 33"/>
          <p:cNvSpPr/>
          <p:nvPr/>
        </p:nvSpPr>
        <p:spPr>
          <a:xfrm>
            <a:off x="324002" y="1116006"/>
            <a:ext cx="10044430" cy="0"/>
          </a:xfrm>
          <a:custGeom>
            <a:avLst/>
            <a:gdLst/>
            <a:ahLst/>
            <a:cxnLst/>
            <a:rect l="l" t="t" r="r" b="b"/>
            <a:pathLst>
              <a:path w="10044430" h="0">
                <a:moveTo>
                  <a:pt x="10043998" y="0"/>
                </a:moveTo>
                <a:lnTo>
                  <a:pt x="0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34670" y="302514"/>
            <a:ext cx="9624060" cy="12100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34670" y="1739455"/>
            <a:ext cx="9624060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635756" y="7033450"/>
            <a:ext cx="3421888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34670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699248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Block_A4-quer_liniert_Vorlage</dc:title>
  <dcterms:created xsi:type="dcterms:W3CDTF">2020-04-27T12:10:52Z</dcterms:created>
  <dcterms:modified xsi:type="dcterms:W3CDTF">2020-04-27T12:10:52Z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