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2514600" cy="5334000"/>
  <p:notesSz cx="2514600" cy="53340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89071" y="1653540"/>
            <a:ext cx="2142807" cy="11201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78142" y="2987040"/>
            <a:ext cx="1764665" cy="1333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26047" y="1226820"/>
            <a:ext cx="1096613" cy="35204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1298289" y="1226820"/>
            <a:ext cx="1096613" cy="35204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26047" y="213360"/>
            <a:ext cx="2268855" cy="8534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26047" y="1226820"/>
            <a:ext cx="2268855" cy="35204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857123" y="4960620"/>
            <a:ext cx="806704" cy="266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26047" y="4960620"/>
            <a:ext cx="579818" cy="266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1815084" y="4960620"/>
            <a:ext cx="579818" cy="266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/>
        </p:nvGraphicFramePr>
        <p:xfrm>
          <a:off x="268188" y="941546"/>
          <a:ext cx="1985645" cy="414401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79705"/>
                <a:gridCol w="179705"/>
                <a:gridCol w="179705"/>
                <a:gridCol w="179704"/>
                <a:gridCol w="179704"/>
                <a:gridCol w="179705"/>
                <a:gridCol w="179705"/>
                <a:gridCol w="179705"/>
                <a:gridCol w="179705"/>
                <a:gridCol w="179705"/>
                <a:gridCol w="179705"/>
              </a:tblGrid>
              <a:tr h="18003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8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Block_70x148_kariert</dc:title>
  <dcterms:created xsi:type="dcterms:W3CDTF">2020-04-27T08:51:24Z</dcterms:created>
  <dcterms:modified xsi:type="dcterms:W3CDTF">2020-04-27T08:51:24Z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