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514600" cy="5334000"/>
  <p:notesSz cx="25146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9071" y="1653540"/>
            <a:ext cx="2142807" cy="1120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8142" y="2987040"/>
            <a:ext cx="1764665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26047" y="1226820"/>
            <a:ext cx="1096613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298289" y="1226820"/>
            <a:ext cx="1096613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6047" y="213360"/>
            <a:ext cx="2268855" cy="853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047" y="1226820"/>
            <a:ext cx="2268855" cy="3520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57123" y="4960620"/>
            <a:ext cx="80670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26047" y="4960620"/>
            <a:ext cx="57981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815084" y="4960620"/>
            <a:ext cx="579818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8188" y="941546"/>
          <a:ext cx="1985645" cy="41440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</a:tblGrid>
              <a:tr h="180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6350">
                      <a:solidFill>
                        <a:srgbClr val="939598"/>
                      </a:solidFill>
                      <a:prstDash val="solid"/>
                    </a:lnT>
                    <a:lnB w="6350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Block_70x148_kariert</dc:title>
  <dcterms:created xsi:type="dcterms:W3CDTF">2020-04-27T08:51:24Z</dcterms:created>
  <dcterms:modified xsi:type="dcterms:W3CDTF">2020-04-27T08:51:24Z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2020-04-27T00:00:00Z</vt:filetime>
  </property>
</Properties>
</file>