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5334000" cy="7562850"/>
  <p:notesSz cx="5334000" cy="756285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00050" y="2344483"/>
            <a:ext cx="4533900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00100" y="4235196"/>
            <a:ext cx="3733800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266700" y="1739455"/>
            <a:ext cx="2320290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747010" y="1739455"/>
            <a:ext cx="2320290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323999" y="7236005"/>
            <a:ext cx="4680585" cy="0"/>
          </a:xfrm>
          <a:custGeom>
            <a:avLst/>
            <a:gdLst/>
            <a:ahLst/>
            <a:cxnLst/>
            <a:rect l="l" t="t" r="r" b="b"/>
            <a:pathLst>
              <a:path w="4680585" h="0">
                <a:moveTo>
                  <a:pt x="0" y="0"/>
                </a:moveTo>
                <a:lnTo>
                  <a:pt x="468000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323999" y="6876005"/>
            <a:ext cx="4680585" cy="0"/>
          </a:xfrm>
          <a:custGeom>
            <a:avLst/>
            <a:gdLst/>
            <a:ahLst/>
            <a:cxnLst/>
            <a:rect l="l" t="t" r="r" b="b"/>
            <a:pathLst>
              <a:path w="4680585" h="0">
                <a:moveTo>
                  <a:pt x="0" y="0"/>
                </a:moveTo>
                <a:lnTo>
                  <a:pt x="468000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k object 18"/>
          <p:cNvSpPr/>
          <p:nvPr/>
        </p:nvSpPr>
        <p:spPr>
          <a:xfrm>
            <a:off x="323999" y="6516005"/>
            <a:ext cx="4680585" cy="0"/>
          </a:xfrm>
          <a:custGeom>
            <a:avLst/>
            <a:gdLst/>
            <a:ahLst/>
            <a:cxnLst/>
            <a:rect l="l" t="t" r="r" b="b"/>
            <a:pathLst>
              <a:path w="4680585" h="0">
                <a:moveTo>
                  <a:pt x="0" y="0"/>
                </a:moveTo>
                <a:lnTo>
                  <a:pt x="468000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k object 19"/>
          <p:cNvSpPr/>
          <p:nvPr/>
        </p:nvSpPr>
        <p:spPr>
          <a:xfrm>
            <a:off x="323999" y="6156006"/>
            <a:ext cx="4680585" cy="0"/>
          </a:xfrm>
          <a:custGeom>
            <a:avLst/>
            <a:gdLst/>
            <a:ahLst/>
            <a:cxnLst/>
            <a:rect l="l" t="t" r="r" b="b"/>
            <a:pathLst>
              <a:path w="4680585" h="0">
                <a:moveTo>
                  <a:pt x="0" y="0"/>
                </a:moveTo>
                <a:lnTo>
                  <a:pt x="468000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k object 20"/>
          <p:cNvSpPr/>
          <p:nvPr/>
        </p:nvSpPr>
        <p:spPr>
          <a:xfrm>
            <a:off x="323999" y="5796005"/>
            <a:ext cx="4680585" cy="0"/>
          </a:xfrm>
          <a:custGeom>
            <a:avLst/>
            <a:gdLst/>
            <a:ahLst/>
            <a:cxnLst/>
            <a:rect l="l" t="t" r="r" b="b"/>
            <a:pathLst>
              <a:path w="4680585" h="0">
                <a:moveTo>
                  <a:pt x="0" y="0"/>
                </a:moveTo>
                <a:lnTo>
                  <a:pt x="468000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k object 21"/>
          <p:cNvSpPr/>
          <p:nvPr/>
        </p:nvSpPr>
        <p:spPr>
          <a:xfrm>
            <a:off x="323999" y="5436005"/>
            <a:ext cx="4680585" cy="0"/>
          </a:xfrm>
          <a:custGeom>
            <a:avLst/>
            <a:gdLst/>
            <a:ahLst/>
            <a:cxnLst/>
            <a:rect l="l" t="t" r="r" b="b"/>
            <a:pathLst>
              <a:path w="4680585" h="0">
                <a:moveTo>
                  <a:pt x="0" y="0"/>
                </a:moveTo>
                <a:lnTo>
                  <a:pt x="468000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bk object 22"/>
          <p:cNvSpPr/>
          <p:nvPr/>
        </p:nvSpPr>
        <p:spPr>
          <a:xfrm>
            <a:off x="323999" y="5076005"/>
            <a:ext cx="4680585" cy="0"/>
          </a:xfrm>
          <a:custGeom>
            <a:avLst/>
            <a:gdLst/>
            <a:ahLst/>
            <a:cxnLst/>
            <a:rect l="l" t="t" r="r" b="b"/>
            <a:pathLst>
              <a:path w="4680585" h="0">
                <a:moveTo>
                  <a:pt x="0" y="0"/>
                </a:moveTo>
                <a:lnTo>
                  <a:pt x="468000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bk object 23"/>
          <p:cNvSpPr/>
          <p:nvPr/>
        </p:nvSpPr>
        <p:spPr>
          <a:xfrm>
            <a:off x="323999" y="4716005"/>
            <a:ext cx="4680585" cy="0"/>
          </a:xfrm>
          <a:custGeom>
            <a:avLst/>
            <a:gdLst/>
            <a:ahLst/>
            <a:cxnLst/>
            <a:rect l="l" t="t" r="r" b="b"/>
            <a:pathLst>
              <a:path w="4680585" h="0">
                <a:moveTo>
                  <a:pt x="0" y="0"/>
                </a:moveTo>
                <a:lnTo>
                  <a:pt x="468000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4" name="bk object 24"/>
          <p:cNvSpPr/>
          <p:nvPr/>
        </p:nvSpPr>
        <p:spPr>
          <a:xfrm>
            <a:off x="323999" y="4356006"/>
            <a:ext cx="4680585" cy="0"/>
          </a:xfrm>
          <a:custGeom>
            <a:avLst/>
            <a:gdLst/>
            <a:ahLst/>
            <a:cxnLst/>
            <a:rect l="l" t="t" r="r" b="b"/>
            <a:pathLst>
              <a:path w="4680585" h="0">
                <a:moveTo>
                  <a:pt x="0" y="0"/>
                </a:moveTo>
                <a:lnTo>
                  <a:pt x="468000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5" name="bk object 25"/>
          <p:cNvSpPr/>
          <p:nvPr/>
        </p:nvSpPr>
        <p:spPr>
          <a:xfrm>
            <a:off x="323999" y="3996005"/>
            <a:ext cx="4680585" cy="0"/>
          </a:xfrm>
          <a:custGeom>
            <a:avLst/>
            <a:gdLst/>
            <a:ahLst/>
            <a:cxnLst/>
            <a:rect l="l" t="t" r="r" b="b"/>
            <a:pathLst>
              <a:path w="4680585" h="0">
                <a:moveTo>
                  <a:pt x="0" y="0"/>
                </a:moveTo>
                <a:lnTo>
                  <a:pt x="468000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6" name="bk object 26"/>
          <p:cNvSpPr/>
          <p:nvPr/>
        </p:nvSpPr>
        <p:spPr>
          <a:xfrm>
            <a:off x="323999" y="3636006"/>
            <a:ext cx="4680585" cy="0"/>
          </a:xfrm>
          <a:custGeom>
            <a:avLst/>
            <a:gdLst/>
            <a:ahLst/>
            <a:cxnLst/>
            <a:rect l="l" t="t" r="r" b="b"/>
            <a:pathLst>
              <a:path w="4680585" h="0">
                <a:moveTo>
                  <a:pt x="0" y="0"/>
                </a:moveTo>
                <a:lnTo>
                  <a:pt x="468000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7" name="bk object 27"/>
          <p:cNvSpPr/>
          <p:nvPr/>
        </p:nvSpPr>
        <p:spPr>
          <a:xfrm>
            <a:off x="323999" y="3276005"/>
            <a:ext cx="4680585" cy="0"/>
          </a:xfrm>
          <a:custGeom>
            <a:avLst/>
            <a:gdLst/>
            <a:ahLst/>
            <a:cxnLst/>
            <a:rect l="l" t="t" r="r" b="b"/>
            <a:pathLst>
              <a:path w="4680585" h="0">
                <a:moveTo>
                  <a:pt x="0" y="0"/>
                </a:moveTo>
                <a:lnTo>
                  <a:pt x="468000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8" name="bk object 28"/>
          <p:cNvSpPr/>
          <p:nvPr/>
        </p:nvSpPr>
        <p:spPr>
          <a:xfrm>
            <a:off x="323999" y="2916005"/>
            <a:ext cx="4680585" cy="0"/>
          </a:xfrm>
          <a:custGeom>
            <a:avLst/>
            <a:gdLst/>
            <a:ahLst/>
            <a:cxnLst/>
            <a:rect l="l" t="t" r="r" b="b"/>
            <a:pathLst>
              <a:path w="4680585" h="0">
                <a:moveTo>
                  <a:pt x="0" y="0"/>
                </a:moveTo>
                <a:lnTo>
                  <a:pt x="468000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9" name="bk object 29"/>
          <p:cNvSpPr/>
          <p:nvPr/>
        </p:nvSpPr>
        <p:spPr>
          <a:xfrm>
            <a:off x="323999" y="2556005"/>
            <a:ext cx="4680585" cy="0"/>
          </a:xfrm>
          <a:custGeom>
            <a:avLst/>
            <a:gdLst/>
            <a:ahLst/>
            <a:cxnLst/>
            <a:rect l="l" t="t" r="r" b="b"/>
            <a:pathLst>
              <a:path w="4680585" h="0">
                <a:moveTo>
                  <a:pt x="0" y="0"/>
                </a:moveTo>
                <a:lnTo>
                  <a:pt x="468000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0" name="bk object 30"/>
          <p:cNvSpPr/>
          <p:nvPr/>
        </p:nvSpPr>
        <p:spPr>
          <a:xfrm>
            <a:off x="323999" y="2196005"/>
            <a:ext cx="4680585" cy="0"/>
          </a:xfrm>
          <a:custGeom>
            <a:avLst/>
            <a:gdLst/>
            <a:ahLst/>
            <a:cxnLst/>
            <a:rect l="l" t="t" r="r" b="b"/>
            <a:pathLst>
              <a:path w="4680585" h="0">
                <a:moveTo>
                  <a:pt x="0" y="0"/>
                </a:moveTo>
                <a:lnTo>
                  <a:pt x="468000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1" name="bk object 31"/>
          <p:cNvSpPr/>
          <p:nvPr/>
        </p:nvSpPr>
        <p:spPr>
          <a:xfrm>
            <a:off x="323999" y="1836005"/>
            <a:ext cx="4680585" cy="0"/>
          </a:xfrm>
          <a:custGeom>
            <a:avLst/>
            <a:gdLst/>
            <a:ahLst/>
            <a:cxnLst/>
            <a:rect l="l" t="t" r="r" b="b"/>
            <a:pathLst>
              <a:path w="4680585" h="0">
                <a:moveTo>
                  <a:pt x="0" y="0"/>
                </a:moveTo>
                <a:lnTo>
                  <a:pt x="468000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2" name="bk object 32"/>
          <p:cNvSpPr/>
          <p:nvPr/>
        </p:nvSpPr>
        <p:spPr>
          <a:xfrm>
            <a:off x="323999" y="1476005"/>
            <a:ext cx="4680585" cy="0"/>
          </a:xfrm>
          <a:custGeom>
            <a:avLst/>
            <a:gdLst/>
            <a:ahLst/>
            <a:cxnLst/>
            <a:rect l="l" t="t" r="r" b="b"/>
            <a:pathLst>
              <a:path w="4680585" h="0">
                <a:moveTo>
                  <a:pt x="0" y="0"/>
                </a:moveTo>
                <a:lnTo>
                  <a:pt x="468000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3" name="bk object 33"/>
          <p:cNvSpPr/>
          <p:nvPr/>
        </p:nvSpPr>
        <p:spPr>
          <a:xfrm>
            <a:off x="323999" y="1116004"/>
            <a:ext cx="4680585" cy="0"/>
          </a:xfrm>
          <a:custGeom>
            <a:avLst/>
            <a:gdLst/>
            <a:ahLst/>
            <a:cxnLst/>
            <a:rect l="l" t="t" r="r" b="b"/>
            <a:pathLst>
              <a:path w="4680585" h="0">
                <a:moveTo>
                  <a:pt x="0" y="0"/>
                </a:moveTo>
                <a:lnTo>
                  <a:pt x="468000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66700" y="302514"/>
            <a:ext cx="4800600" cy="12100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66700" y="1739455"/>
            <a:ext cx="4800600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813560" y="7033450"/>
            <a:ext cx="1706880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266700" y="7033450"/>
            <a:ext cx="1226820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3840480" y="7033450"/>
            <a:ext cx="1226820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Block_A5_liniert_Vorlage</dc:title>
  <dcterms:created xsi:type="dcterms:W3CDTF">2020-04-27T12:11:30Z</dcterms:created>
  <dcterms:modified xsi:type="dcterms:W3CDTF">2020-04-27T12:11:30Z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