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2514600" cy="5334000"/>
  <p:notesSz cx="2514600" cy="533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89071" y="1653540"/>
            <a:ext cx="2142807" cy="11201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78142" y="2987040"/>
            <a:ext cx="1764665" cy="1333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26047" y="1226820"/>
            <a:ext cx="1096613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298289" y="1226820"/>
            <a:ext cx="1096613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6000" y="5110417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6000" y="475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6000" y="439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16000" y="403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6000" y="367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6000" y="331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6000" y="295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6000" y="2590417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6000" y="223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6000" y="187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216000" y="151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216000" y="1150418"/>
            <a:ext cx="2088514" cy="0"/>
          </a:xfrm>
          <a:custGeom>
            <a:avLst/>
            <a:gdLst/>
            <a:ahLst/>
            <a:cxnLst/>
            <a:rect l="l" t="t" r="r" b="b"/>
            <a:pathLst>
              <a:path w="2088514" h="0">
                <a:moveTo>
                  <a:pt x="0" y="0"/>
                </a:moveTo>
                <a:lnTo>
                  <a:pt x="208799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6047" y="213360"/>
            <a:ext cx="2268855" cy="853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26047" y="1226820"/>
            <a:ext cx="2268855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857123" y="4960620"/>
            <a:ext cx="806704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26047" y="4960620"/>
            <a:ext cx="57981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815084" y="4960620"/>
            <a:ext cx="57981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Block_70x148_liniert</dc:title>
  <dcterms:created xsi:type="dcterms:W3CDTF">2020-04-27T08:52:48Z</dcterms:created>
  <dcterms:modified xsi:type="dcterms:W3CDTF">2020-04-27T08:52:48Z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