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3784600" cy="2667000"/>
  <p:notesSz cx="3784600" cy="2667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83845" y="826770"/>
            <a:ext cx="3216910" cy="5600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67690" y="1493520"/>
            <a:ext cx="2649220" cy="6667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89230" y="613410"/>
            <a:ext cx="1646301" cy="17602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949069" y="613410"/>
            <a:ext cx="1646301" cy="17602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6000" y="2446415"/>
            <a:ext cx="3348354" cy="0"/>
          </a:xfrm>
          <a:custGeom>
            <a:avLst/>
            <a:gdLst/>
            <a:ahLst/>
            <a:cxnLst/>
            <a:rect l="l" t="t" r="r" b="b"/>
            <a:pathLst>
              <a:path w="3348354" h="0">
                <a:moveTo>
                  <a:pt x="0" y="0"/>
                </a:moveTo>
                <a:lnTo>
                  <a:pt x="3347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216000" y="2086415"/>
            <a:ext cx="3348354" cy="0"/>
          </a:xfrm>
          <a:custGeom>
            <a:avLst/>
            <a:gdLst/>
            <a:ahLst/>
            <a:cxnLst/>
            <a:rect l="l" t="t" r="r" b="b"/>
            <a:pathLst>
              <a:path w="3348354" h="0">
                <a:moveTo>
                  <a:pt x="0" y="0"/>
                </a:moveTo>
                <a:lnTo>
                  <a:pt x="3347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216000" y="1726415"/>
            <a:ext cx="3348354" cy="0"/>
          </a:xfrm>
          <a:custGeom>
            <a:avLst/>
            <a:gdLst/>
            <a:ahLst/>
            <a:cxnLst/>
            <a:rect l="l" t="t" r="r" b="b"/>
            <a:pathLst>
              <a:path w="3348354" h="0">
                <a:moveTo>
                  <a:pt x="0" y="0"/>
                </a:moveTo>
                <a:lnTo>
                  <a:pt x="3347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216000" y="1366415"/>
            <a:ext cx="3348354" cy="0"/>
          </a:xfrm>
          <a:custGeom>
            <a:avLst/>
            <a:gdLst/>
            <a:ahLst/>
            <a:cxnLst/>
            <a:rect l="l" t="t" r="r" b="b"/>
            <a:pathLst>
              <a:path w="3348354" h="0">
                <a:moveTo>
                  <a:pt x="0" y="0"/>
                </a:moveTo>
                <a:lnTo>
                  <a:pt x="3347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216000" y="1006415"/>
            <a:ext cx="3348354" cy="0"/>
          </a:xfrm>
          <a:custGeom>
            <a:avLst/>
            <a:gdLst/>
            <a:ahLst/>
            <a:cxnLst/>
            <a:rect l="l" t="t" r="r" b="b"/>
            <a:pathLst>
              <a:path w="3348354" h="0">
                <a:moveTo>
                  <a:pt x="0" y="0"/>
                </a:moveTo>
                <a:lnTo>
                  <a:pt x="3347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216000" y="646416"/>
            <a:ext cx="3348354" cy="0"/>
          </a:xfrm>
          <a:custGeom>
            <a:avLst/>
            <a:gdLst/>
            <a:ahLst/>
            <a:cxnLst/>
            <a:rect l="l" t="t" r="r" b="b"/>
            <a:pathLst>
              <a:path w="3348354" h="0">
                <a:moveTo>
                  <a:pt x="0" y="0"/>
                </a:moveTo>
                <a:lnTo>
                  <a:pt x="3347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89230" y="106680"/>
            <a:ext cx="3406140" cy="4267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89230" y="613410"/>
            <a:ext cx="3406140" cy="17602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286764" y="2480310"/>
            <a:ext cx="1211072" cy="13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89230" y="2480310"/>
            <a:ext cx="870458" cy="13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724912" y="2480310"/>
            <a:ext cx="870458" cy="13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Block_A7-quer_liniert_Vorlage</dc:title>
  <dcterms:created xsi:type="dcterms:W3CDTF">2020-04-27T12:13:35Z</dcterms:created>
  <dcterms:modified xsi:type="dcterms:W3CDTF">2020-04-27T12:13:35Z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