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</p:sldIdLst>
  <p:sldSz cx="3784600" cy="5346700"/>
  <p:notesSz cx="3784600" cy="53467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83845" y="1657477"/>
            <a:ext cx="3216910" cy="11228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567690" y="2994152"/>
            <a:ext cx="2649220" cy="133667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189230" y="1229741"/>
            <a:ext cx="1646301" cy="352882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1949069" y="1229741"/>
            <a:ext cx="1646301" cy="352882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89230" y="213868"/>
            <a:ext cx="3406140" cy="85547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89230" y="1229741"/>
            <a:ext cx="3406140" cy="352882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1286764" y="4972431"/>
            <a:ext cx="1211072" cy="26733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189230" y="4972431"/>
            <a:ext cx="870458" cy="26733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2724912" y="4972431"/>
            <a:ext cx="870458" cy="26733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2"/>
          <p:cNvGraphicFramePr>
            <a:graphicFrameLocks noGrp="1"/>
          </p:cNvGraphicFramePr>
          <p:nvPr/>
        </p:nvGraphicFramePr>
        <p:xfrm>
          <a:off x="268192" y="754195"/>
          <a:ext cx="3245485" cy="432371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79705"/>
                <a:gridCol w="179705"/>
                <a:gridCol w="179705"/>
                <a:gridCol w="179704"/>
                <a:gridCol w="179704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</a:tblGrid>
              <a:tr h="179995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7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Block_A6_kariert_Vorlage</dc:title>
  <dcterms:created xsi:type="dcterms:W3CDTF">2020-04-27T12:12:07Z</dcterms:created>
  <dcterms:modified xsi:type="dcterms:W3CDTF">2020-04-27T12:12:07Z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2020-04-27T00:00:00Z</vt:filetime>
  </property>
  <property fmtid="{D5CDD505-2E9C-101B-9397-08002B2CF9AE}" pid="3" name="Creator">
    <vt:lpwstr>Adobe InDesign 15.0 (Windows)</vt:lpwstr>
  </property>
  <property fmtid="{D5CDD505-2E9C-101B-9397-08002B2CF9AE}" pid="4" name="LastSaved">
    <vt:filetime>2020-04-27T00:00:00Z</vt:filetime>
  </property>
</Properties>
</file>