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7556500" cy="10693400"/>
  <p:notesSz cx="7556500" cy="106934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3314954"/>
            <a:ext cx="6428422" cy="22456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5988304"/>
            <a:ext cx="5293995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78142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3894867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78142" y="427736"/>
            <a:ext cx="6806565" cy="17109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78142" y="2459482"/>
            <a:ext cx="6806565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571369" y="9944862"/>
            <a:ext cx="2420112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7814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544525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/>
        </p:nvGraphicFramePr>
        <p:xfrm>
          <a:off x="358184" y="1150194"/>
          <a:ext cx="6845934" cy="918400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79705"/>
                <a:gridCol w="179705"/>
                <a:gridCol w="179705"/>
                <a:gridCol w="179704"/>
                <a:gridCol w="179704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5"/>
                <a:gridCol w="179704"/>
              </a:tblGrid>
              <a:tr h="179998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Block_A4_kariert_Vorlage</dc:title>
  <dcterms:created xsi:type="dcterms:W3CDTF">2020-04-27T08:58:26Z</dcterms:created>
  <dcterms:modified xsi:type="dcterms:W3CDTF">2020-04-27T08:58:26Z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2020-04-27T00:00:00Z</vt:filetime>
  </property>
  <property fmtid="{D5CDD505-2E9C-101B-9397-08002B2CF9AE}" pid="3" name="Creator">
    <vt:lpwstr>Adobe InDesign 15.0 (Windows)</vt:lpwstr>
  </property>
  <property fmtid="{D5CDD505-2E9C-101B-9397-08002B2CF9AE}" pid="4" name="LastSaved">
    <vt:filetime>2020-04-27T00:00:00Z</vt:filetime>
  </property>
</Properties>
</file>