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568700" cy="3568700"/>
  <p:notesSz cx="3568700" cy="3568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67652" y="1106297"/>
            <a:ext cx="3033395" cy="7494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35305" y="1998472"/>
            <a:ext cx="2498090" cy="8921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78435" y="820801"/>
            <a:ext cx="1552384" cy="23553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837880" y="820801"/>
            <a:ext cx="1552384" cy="23553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51101" y="3312001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51101" y="2952001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51101" y="2592001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51101" y="2232000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51101" y="1872001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51101" y="1512001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51101" y="1152001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51101" y="791983"/>
            <a:ext cx="3061970" cy="0"/>
          </a:xfrm>
          <a:custGeom>
            <a:avLst/>
            <a:gdLst/>
            <a:ahLst/>
            <a:cxnLst/>
            <a:rect l="l" t="t" r="r" b="b"/>
            <a:pathLst>
              <a:path w="3061970" h="0">
                <a:moveTo>
                  <a:pt x="0" y="0"/>
                </a:moveTo>
                <a:lnTo>
                  <a:pt x="30618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78435" y="142748"/>
            <a:ext cx="3211830" cy="5709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78435" y="820801"/>
            <a:ext cx="3211830" cy="23553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13358" y="3318891"/>
            <a:ext cx="1141984" cy="1784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78435" y="3318891"/>
            <a:ext cx="820801" cy="1784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569464" y="3318891"/>
            <a:ext cx="820801" cy="1784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Block_99x99_liniert_Vorlage</dc:title>
  <dcterms:created xsi:type="dcterms:W3CDTF">2020-04-27T08:54:30Z</dcterms:created>
  <dcterms:modified xsi:type="dcterms:W3CDTF">2020-04-27T08:54:30Z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