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346700" cy="7562850"/>
  <p:notesSz cx="53467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01002" y="2344483"/>
            <a:ext cx="4544695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02005" y="4235196"/>
            <a:ext cx="374269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67335" y="1739455"/>
            <a:ext cx="232581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753550" y="1739455"/>
            <a:ext cx="232581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7335" y="302514"/>
            <a:ext cx="481203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7335" y="1739455"/>
            <a:ext cx="481203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17878" y="7033450"/>
            <a:ext cx="171094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67335" y="7033450"/>
            <a:ext cx="122974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849624" y="7033450"/>
            <a:ext cx="122974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31184" y="1105198"/>
          <a:ext cx="4685665" cy="61239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</a:tblGrid>
              <a:tr h="17999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Block_A5_kariert_Vorlage</dc:title>
  <dcterms:created xsi:type="dcterms:W3CDTF">2020-04-27T12:11:14Z</dcterms:created>
  <dcterms:modified xsi:type="dcterms:W3CDTF">2020-04-27T12:11:14Z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