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2667000" cy="3784600"/>
  <p:notesSz cx="2667000" cy="37846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00025" y="1173226"/>
            <a:ext cx="2266950" cy="7947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400050" y="2119376"/>
            <a:ext cx="1866900" cy="9461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33350" y="870458"/>
            <a:ext cx="1160145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373505" y="870458"/>
            <a:ext cx="1160145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33350" y="151384"/>
            <a:ext cx="2400300" cy="605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33350" y="870458"/>
            <a:ext cx="2400300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906780" y="3519678"/>
            <a:ext cx="853440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33350" y="3519678"/>
            <a:ext cx="613410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920240" y="3519678"/>
            <a:ext cx="613410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340340" y="655186"/>
          <a:ext cx="1985645" cy="28841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</a:tblGrid>
              <a:tr h="18000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Block_A7_kariert_Vorlage</dc:title>
  <dcterms:created xsi:type="dcterms:W3CDTF">2020-04-27T12:12:56Z</dcterms:created>
  <dcterms:modified xsi:type="dcterms:W3CDTF">2020-04-27T12:12:56Z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