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7556500" cy="7562850"/>
  <p:notesSz cx="7556500" cy="75628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2344483"/>
            <a:ext cx="6428422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4235196"/>
            <a:ext cx="5293995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142" y="1739455"/>
            <a:ext cx="328983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4867" y="1739455"/>
            <a:ext cx="328983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302514"/>
            <a:ext cx="6806565" cy="12100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1739455"/>
            <a:ext cx="6806565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1369" y="7033450"/>
            <a:ext cx="242011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142" y="7033450"/>
            <a:ext cx="173945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5252" y="7033450"/>
            <a:ext cx="173945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358184" y="898201"/>
          <a:ext cx="6845934" cy="630364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9705"/>
                <a:gridCol w="179705"/>
                <a:gridCol w="179705"/>
                <a:gridCol w="179704"/>
                <a:gridCol w="179704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5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4"/>
                <a:gridCol w="179705"/>
                <a:gridCol w="179704"/>
              </a:tblGrid>
              <a:tr h="179994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Block_210x210_kariert_Vorlage</dc:title>
  <dcterms:created xsi:type="dcterms:W3CDTF">2020-04-27T08:57:37Z</dcterms:created>
  <dcterms:modified xsi:type="dcterms:W3CDTF">2020-04-27T08:57:37Z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