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docProps/app.xml" ContentType="application/vnd.openxmlformats-officedocument.extended-properties+xml"/>
  <Override PartName="/docProps/core.xml" ContentType="application/vnd.openxmlformats-package.core-properties+xml"/>
  <Override PartName="/ppt/theme/theme1.xml" ContentType="application/vnd.openxmlformats-officedocument.them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s/slide1.xml" ContentType="application/vnd.openxmlformats-officedocument.presentationml.slide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officeDocument/2006/relationships/extended-properties" Target="docProps/app.xml"/><Relationship Id="rId3" Type="http://schemas.openxmlformats.org/package/2006/relationships/metadata/core-properties" Target="docProps/core.xml"/><Relationship Id="rId4" Type="http://schemas.openxmlformats.org/officeDocument/2006/relationships/custom-properties" Target="docProps/custom.xml"/></Relationships>
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sldIdLst>
    <p:sldId id="256" r:id="rId6"/>
  </p:sldIdLst>
  <p:sldSz cx="3568700" cy="3568700"/>
  <p:notesSz cx="3568700" cy="3568700"/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78" d="100"/>
          <a:sy n="78" d="100"/>
        </p:scale>
        <p:origin x="-1536" y="-84"/>
      </p:cViewPr>
      <p:guideLst>
        <p:guide orient="horz" pos="288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theme" Target="theme/theme1.xml"/><Relationship Id="rId3" Type="http://schemas.openxmlformats.org/officeDocument/2006/relationships/viewProps" Target="viewProps.xml"/><Relationship Id="rId4" Type="http://schemas.openxmlformats.org/officeDocument/2006/relationships/presProps" Target="presProps.xml"/><Relationship Id="rId5" Type="http://schemas.openxmlformats.org/officeDocument/2006/relationships/tableStyles" Target="tableStyles.xml"/><Relationship Id="rId6" Type="http://schemas.openxmlformats.org/officeDocument/2006/relationships/slide" Target="slides/slide1.xml"/></Relationships>
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
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
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
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
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
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ctrTitle"/>
          </p:nvPr>
        </p:nvSpPr>
        <p:spPr>
          <a:xfrm>
            <a:off x="267652" y="1106297"/>
            <a:ext cx="3033395" cy="749427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type="subTitle" idx="4"/>
          </p:nvPr>
        </p:nvSpPr>
        <p:spPr>
          <a:xfrm>
            <a:off x="535305" y="1998472"/>
            <a:ext cx="2498090" cy="892175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4" name="Holder 4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5" name="Holder 5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6" name="Holder 6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/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/>
        <p:txBody>
          <a:bodyPr lIns="0" tIns="0" rIns="0" bIns="0"/>
          <a:lstStyle>
            <a:lvl1pPr>
              <a:defRPr/>
            </a:lvl1pPr>
          </a:lstStyle>
          <a:p/>
        </p:txBody>
      </p:sp>
      <p:sp>
        <p:nvSpPr>
          <p:cNvPr id="4" name="Holder 4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5" name="Holder 5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6" name="Holder 6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/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idx="2" sz="half"/>
          </p:nvPr>
        </p:nvSpPr>
        <p:spPr>
          <a:xfrm>
            <a:off x="178435" y="820801"/>
            <a:ext cx="1552384" cy="2355342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4" name="Holder 4"/>
          <p:cNvSpPr>
            <a:spLocks noGrp="1"/>
          </p:cNvSpPr>
          <p:nvPr>
            <p:ph idx="3" sz="half"/>
          </p:nvPr>
        </p:nvSpPr>
        <p:spPr>
          <a:xfrm>
            <a:off x="1837880" y="820801"/>
            <a:ext cx="1552384" cy="2355342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5" name="Holder 5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6" name="Holder 6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7" name="Holder 7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/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4" name="Holder 4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5" name="Holder 5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4" name="Holder 4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theme" Target="../theme/theme1.xml"/></Relationships>
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>
          <a:xfrm>
            <a:off x="178435" y="142748"/>
            <a:ext cx="3211830" cy="570992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>
          <a:xfrm>
            <a:off x="178435" y="820801"/>
            <a:ext cx="3211830" cy="2355342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4" name="Holder 4"/>
          <p:cNvSpPr>
            <a:spLocks noGrp="1"/>
          </p:cNvSpPr>
          <p:nvPr>
            <p:ph type="ftr" idx="5" sz="quarter"/>
          </p:nvPr>
        </p:nvSpPr>
        <p:spPr>
          <a:xfrm>
            <a:off x="1213358" y="3318891"/>
            <a:ext cx="1141984" cy="178435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5" name="Holder 5"/>
          <p:cNvSpPr>
            <a:spLocks noGrp="1"/>
          </p:cNvSpPr>
          <p:nvPr>
            <p:ph type="dt" idx="6" sz="half"/>
          </p:nvPr>
        </p:nvSpPr>
        <p:spPr>
          <a:xfrm>
            <a:off x="178435" y="3318891"/>
            <a:ext cx="820801" cy="178435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6" name="Holder 6"/>
          <p:cNvSpPr>
            <a:spLocks noGrp="1"/>
          </p:cNvSpPr>
          <p:nvPr>
            <p:ph type="sldNum" idx="7" sz="quarter"/>
          </p:nvPr>
        </p:nvSpPr>
        <p:spPr>
          <a:xfrm>
            <a:off x="2569464" y="3318891"/>
            <a:ext cx="820801" cy="178435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 folHlink="folHlink" hlink="hlink" accent1="accent1" accent2="accent2" accent3="accent3" accent4="accent4" accent5="accent5" accent6="accent6" tx2="dk2" bg2="lt2" tx1="dk1" bg1="lt1"/>
  <p:sldLayoutIdLst>
    <p:sldLayoutId id="2147483661" r:id="rId1"/>
    <p:sldLayoutId id="2147483662" r:id="rId2"/>
    <p:sldLayoutId id="2147483663" r:id="rId3"/>
    <p:sldLayoutId id="2147483664" r:id="rId4"/>
    <p:sldLayoutId id="2147483665" r:id="rId5"/>
  </p:sldLayoutIdLst>
  <p:txStyles>
    <p:titleStyle>
      <a:lvl1pPr>
        <a:defRPr>
          <a:latin typeface="+mj-lt"/>
          <a:ea typeface="+mj-ea"/>
          <a:cs typeface="+mj-cs"/>
        </a:defRPr>
      </a:lvl1pPr>
    </p:titleStyle>
    <p:body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bodyStyle>
    <p:other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
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object 2"/>
          <p:cNvGraphicFramePr>
            <a:graphicFrameLocks noGrp="1"/>
          </p:cNvGraphicFramePr>
          <p:nvPr/>
        </p:nvGraphicFramePr>
        <p:xfrm>
          <a:off x="250190" y="609978"/>
          <a:ext cx="3065780" cy="2703830"/>
        </p:xfrm>
        <a:graphic>
          <a:graphicData uri="http://schemas.openxmlformats.org/drawingml/2006/table">
            <a:tbl>
              <a:tblPr firstRow="1" bandRow="1">
                <a:tableStyleId>{2D5ABB26-0587-4C30-8999-92F81FD0307C}</a:tableStyleId>
              </a:tblPr>
              <a:tblGrid>
                <a:gridCol w="179705"/>
                <a:gridCol w="179705"/>
                <a:gridCol w="179705"/>
                <a:gridCol w="179704"/>
                <a:gridCol w="179704"/>
                <a:gridCol w="179705"/>
                <a:gridCol w="179705"/>
                <a:gridCol w="179705"/>
                <a:gridCol w="179705"/>
                <a:gridCol w="179705"/>
                <a:gridCol w="179705"/>
                <a:gridCol w="179705"/>
                <a:gridCol w="179705"/>
                <a:gridCol w="179705"/>
                <a:gridCol w="179705"/>
                <a:gridCol w="179705"/>
                <a:gridCol w="179705"/>
              </a:tblGrid>
              <a:tr h="179996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</a:tr>
              <a:tr h="179999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</a:tr>
              <a:tr h="179999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</a:tr>
              <a:tr h="179999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</a:tr>
              <a:tr h="180000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</a:tr>
              <a:tr h="179999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</a:tr>
              <a:tr h="179999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</a:tr>
              <a:tr h="180000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</a:tr>
              <a:tr h="179999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</a:tr>
              <a:tr h="179999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</a:tr>
              <a:tr h="180000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</a:tr>
              <a:tr h="179999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</a:tr>
              <a:tr h="179999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</a:tr>
              <a:tr h="180000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</a:tr>
              <a:tr h="180002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</a:tr>
            </a:tbl>
          </a:graphicData>
        </a:graphic>
      </p:graphicFrame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0</TotalTime>
  <Application>Microsoft Office PowerPoint</Application>
  <PresentationFormat>On-screen Show (4:3)</PresentationFormat>
  <ScaleCrop>false</ScaleCrop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Block_99x99_kariert_Vorlage</dc:title>
  <dcterms:created xsi:type="dcterms:W3CDTF">2020-04-27T08:53:36Z</dcterms:created>
  <dcterms:modified xsi:type="dcterms:W3CDTF">2020-04-27T08:53:36Z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reated">
    <vt:filetime>2020-04-27T00:00:00Z</vt:filetime>
  </property>
  <property fmtid="{D5CDD505-2E9C-101B-9397-08002B2CF9AE}" pid="3" name="Creator">
    <vt:lpwstr>Adobe InDesign 15.0 (Windows)</vt:lpwstr>
  </property>
  <property fmtid="{D5CDD505-2E9C-101B-9397-08002B2CF9AE}" pid="4" name="LastSaved">
    <vt:filetime>2020-04-27T00:00:00Z</vt:filetime>
  </property>
</Properties>
</file>