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2667000" cy="3784600"/>
  <p:notesSz cx="2667000" cy="37846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00025" y="1173226"/>
            <a:ext cx="2266950" cy="7947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00050" y="2119376"/>
            <a:ext cx="1866900" cy="9461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33350" y="870458"/>
            <a:ext cx="1160145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373505" y="870458"/>
            <a:ext cx="1160145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6000" y="356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6000" y="320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6000" y="2842414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16000" y="248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6000" y="212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6000" y="176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6000" y="1402415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6000" y="1042414"/>
            <a:ext cx="2232025" cy="0"/>
          </a:xfrm>
          <a:custGeom>
            <a:avLst/>
            <a:gdLst/>
            <a:ahLst/>
            <a:cxnLst/>
            <a:rect l="l" t="t" r="r" b="b"/>
            <a:pathLst>
              <a:path w="2232025" h="0">
                <a:moveTo>
                  <a:pt x="0" y="0"/>
                </a:moveTo>
                <a:lnTo>
                  <a:pt x="2231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3350" y="151384"/>
            <a:ext cx="2400300" cy="605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33350" y="870458"/>
            <a:ext cx="240030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906780" y="3519678"/>
            <a:ext cx="85344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33350" y="3519678"/>
            <a:ext cx="61341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920240" y="3519678"/>
            <a:ext cx="61341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Block_A7_liniert_Vorlage</dc:title>
  <dcterms:created xsi:type="dcterms:W3CDTF">2020-04-27T12:13:09Z</dcterms:created>
  <dcterms:modified xsi:type="dcterms:W3CDTF">2020-04-27T12:13:09Z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