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5334000" cy="3784600"/>
  <p:notesSz cx="5334000" cy="37846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00050" y="1173226"/>
            <a:ext cx="4533900" cy="7947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00100" y="2119376"/>
            <a:ext cx="3733800" cy="9461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266700" y="870458"/>
            <a:ext cx="2320290" cy="24978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2747010" y="870458"/>
            <a:ext cx="2320290" cy="24978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5999" y="3562415"/>
            <a:ext cx="4896485" cy="0"/>
          </a:xfrm>
          <a:custGeom>
            <a:avLst/>
            <a:gdLst/>
            <a:ahLst/>
            <a:cxnLst/>
            <a:rect l="l" t="t" r="r" b="b"/>
            <a:pathLst>
              <a:path w="4896485" h="0">
                <a:moveTo>
                  <a:pt x="0" y="0"/>
                </a:moveTo>
                <a:lnTo>
                  <a:pt x="4896002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k object 17"/>
          <p:cNvSpPr/>
          <p:nvPr/>
        </p:nvSpPr>
        <p:spPr>
          <a:xfrm>
            <a:off x="215999" y="3202415"/>
            <a:ext cx="4896485" cy="0"/>
          </a:xfrm>
          <a:custGeom>
            <a:avLst/>
            <a:gdLst/>
            <a:ahLst/>
            <a:cxnLst/>
            <a:rect l="l" t="t" r="r" b="b"/>
            <a:pathLst>
              <a:path w="4896485" h="0">
                <a:moveTo>
                  <a:pt x="0" y="0"/>
                </a:moveTo>
                <a:lnTo>
                  <a:pt x="4896002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k object 18"/>
          <p:cNvSpPr/>
          <p:nvPr/>
        </p:nvSpPr>
        <p:spPr>
          <a:xfrm>
            <a:off x="215999" y="2842414"/>
            <a:ext cx="4896485" cy="0"/>
          </a:xfrm>
          <a:custGeom>
            <a:avLst/>
            <a:gdLst/>
            <a:ahLst/>
            <a:cxnLst/>
            <a:rect l="l" t="t" r="r" b="b"/>
            <a:pathLst>
              <a:path w="4896485" h="0">
                <a:moveTo>
                  <a:pt x="0" y="0"/>
                </a:moveTo>
                <a:lnTo>
                  <a:pt x="4896002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k object 19"/>
          <p:cNvSpPr/>
          <p:nvPr/>
        </p:nvSpPr>
        <p:spPr>
          <a:xfrm>
            <a:off x="215999" y="2482415"/>
            <a:ext cx="4896485" cy="0"/>
          </a:xfrm>
          <a:custGeom>
            <a:avLst/>
            <a:gdLst/>
            <a:ahLst/>
            <a:cxnLst/>
            <a:rect l="l" t="t" r="r" b="b"/>
            <a:pathLst>
              <a:path w="4896485" h="0">
                <a:moveTo>
                  <a:pt x="0" y="0"/>
                </a:moveTo>
                <a:lnTo>
                  <a:pt x="4896002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bk object 20"/>
          <p:cNvSpPr/>
          <p:nvPr/>
        </p:nvSpPr>
        <p:spPr>
          <a:xfrm>
            <a:off x="215999" y="2122415"/>
            <a:ext cx="4896485" cy="0"/>
          </a:xfrm>
          <a:custGeom>
            <a:avLst/>
            <a:gdLst/>
            <a:ahLst/>
            <a:cxnLst/>
            <a:rect l="l" t="t" r="r" b="b"/>
            <a:pathLst>
              <a:path w="4896485" h="0">
                <a:moveTo>
                  <a:pt x="0" y="0"/>
                </a:moveTo>
                <a:lnTo>
                  <a:pt x="4896002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bk object 21"/>
          <p:cNvSpPr/>
          <p:nvPr/>
        </p:nvSpPr>
        <p:spPr>
          <a:xfrm>
            <a:off x="215999" y="1762415"/>
            <a:ext cx="4896485" cy="0"/>
          </a:xfrm>
          <a:custGeom>
            <a:avLst/>
            <a:gdLst/>
            <a:ahLst/>
            <a:cxnLst/>
            <a:rect l="l" t="t" r="r" b="b"/>
            <a:pathLst>
              <a:path w="4896485" h="0">
                <a:moveTo>
                  <a:pt x="0" y="0"/>
                </a:moveTo>
                <a:lnTo>
                  <a:pt x="4896002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bk object 22"/>
          <p:cNvSpPr/>
          <p:nvPr/>
        </p:nvSpPr>
        <p:spPr>
          <a:xfrm>
            <a:off x="215999" y="1402415"/>
            <a:ext cx="4896485" cy="0"/>
          </a:xfrm>
          <a:custGeom>
            <a:avLst/>
            <a:gdLst/>
            <a:ahLst/>
            <a:cxnLst/>
            <a:rect l="l" t="t" r="r" b="b"/>
            <a:pathLst>
              <a:path w="4896485" h="0">
                <a:moveTo>
                  <a:pt x="0" y="0"/>
                </a:moveTo>
                <a:lnTo>
                  <a:pt x="4896002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3" name="bk object 23"/>
          <p:cNvSpPr/>
          <p:nvPr/>
        </p:nvSpPr>
        <p:spPr>
          <a:xfrm>
            <a:off x="215999" y="1042414"/>
            <a:ext cx="4896485" cy="0"/>
          </a:xfrm>
          <a:custGeom>
            <a:avLst/>
            <a:gdLst/>
            <a:ahLst/>
            <a:cxnLst/>
            <a:rect l="l" t="t" r="r" b="b"/>
            <a:pathLst>
              <a:path w="4896485" h="0">
                <a:moveTo>
                  <a:pt x="0" y="0"/>
                </a:moveTo>
                <a:lnTo>
                  <a:pt x="4896002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66700" y="151384"/>
            <a:ext cx="4800600" cy="6055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66700" y="870458"/>
            <a:ext cx="4800600" cy="24978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813560" y="3519678"/>
            <a:ext cx="1706880" cy="18923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266700" y="3519678"/>
            <a:ext cx="1226820" cy="18923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3840480" y="3519678"/>
            <a:ext cx="1226820" cy="18923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Block_A6-quer_liniert_Vorlage</dc:title>
  <dcterms:created xsi:type="dcterms:W3CDTF">2020-04-27T12:12:42Z</dcterms:created>
  <dcterms:modified xsi:type="dcterms:W3CDTF">2020-04-27T12:12:42Z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