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7562850"/>
  <p:notesSz cx="75565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2344483"/>
            <a:ext cx="6428422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4235196"/>
            <a:ext cx="5293995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1739455"/>
            <a:ext cx="328983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1739455"/>
            <a:ext cx="328983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59999" y="7200006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359999" y="684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59999" y="6480004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59999" y="612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59999" y="576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59999" y="540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59999" y="504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59999" y="468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59999" y="432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59999" y="396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59999" y="360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359999" y="3240004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359999" y="288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359999" y="252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59999" y="216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359999" y="180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359999" y="1440005"/>
            <a:ext cx="6840220" cy="0"/>
          </a:xfrm>
          <a:custGeom>
            <a:avLst/>
            <a:gdLst/>
            <a:ahLst/>
            <a:cxnLst/>
            <a:rect l="l" t="t" r="r" b="b"/>
            <a:pathLst>
              <a:path w="6840220" h="0">
                <a:moveTo>
                  <a:pt x="0" y="0"/>
                </a:moveTo>
                <a:lnTo>
                  <a:pt x="6840004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302514"/>
            <a:ext cx="6806565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1739455"/>
            <a:ext cx="6806565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7033450"/>
            <a:ext cx="242011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7033450"/>
            <a:ext cx="173945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7033450"/>
            <a:ext cx="173945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Block_210x210_liniert_Vorlage</dc:title>
  <dcterms:created xsi:type="dcterms:W3CDTF">2020-04-27T08:57:58Z</dcterms:created>
  <dcterms:modified xsi:type="dcterms:W3CDTF">2020-04-27T08:57:58Z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