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0693400" cy="7562850"/>
  <p:notesSz cx="106934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4483"/>
            <a:ext cx="908939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5196"/>
            <a:ext cx="748538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34670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507101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4670" y="302514"/>
            <a:ext cx="962406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670" y="1739455"/>
            <a:ext cx="962406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35756" y="7033450"/>
            <a:ext cx="3421888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34670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699248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94188" y="1042346"/>
          <a:ext cx="9906000" cy="61239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</a:tblGrid>
              <a:tr h="17999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Block_A4-quer_kariert_Vorlage</dc:title>
  <dcterms:created xsi:type="dcterms:W3CDTF">2020-04-27T12:10:34Z</dcterms:created>
  <dcterms:modified xsi:type="dcterms:W3CDTF">2020-04-27T12:10:34Z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