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784600" cy="2667000"/>
  <p:notesSz cx="37846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83845" y="826770"/>
            <a:ext cx="3216910" cy="5600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67690" y="1493520"/>
            <a:ext cx="2649220" cy="6667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9230" y="613410"/>
            <a:ext cx="1646301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49069" y="613410"/>
            <a:ext cx="1646301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9230" y="106680"/>
            <a:ext cx="3406140" cy="4267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9230" y="613410"/>
            <a:ext cx="3406140" cy="1760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86764" y="2480310"/>
            <a:ext cx="1211072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9230" y="2480310"/>
            <a:ext cx="870458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724912" y="2480310"/>
            <a:ext cx="870458" cy="13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58692" y="437605"/>
          <a:ext cx="3065145" cy="198373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80340"/>
                <a:gridCol w="180339"/>
                <a:gridCol w="180340"/>
                <a:gridCol w="180340"/>
                <a:gridCol w="180340"/>
                <a:gridCol w="180340"/>
                <a:gridCol w="180340"/>
                <a:gridCol w="180340"/>
                <a:gridCol w="180340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</a:tblGrid>
              <a:tr h="179636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Block_A7-quer_kariert_Vorlage</dc:title>
  <dcterms:created xsi:type="dcterms:W3CDTF">2020-04-27T12:13:21Z</dcterms:created>
  <dcterms:modified xsi:type="dcterms:W3CDTF">2020-04-27T12:13:21Z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