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5041900" cy="5041900"/>
  <p:notesSz cx="5041900" cy="50419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378142" y="1562989"/>
            <a:ext cx="4285615" cy="10587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756285" y="2823464"/>
            <a:ext cx="3529330" cy="12604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52095" y="1159637"/>
            <a:ext cx="2193226" cy="332765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596578" y="1159637"/>
            <a:ext cx="2193226" cy="332765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52095" y="201676"/>
            <a:ext cx="4537710" cy="80670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52095" y="1159637"/>
            <a:ext cx="4537710" cy="332765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714246" y="4688967"/>
            <a:ext cx="1613408" cy="2520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52095" y="4688967"/>
            <a:ext cx="1159637" cy="2520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630168" y="4688967"/>
            <a:ext cx="1159637" cy="2520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267976" y="808183"/>
          <a:ext cx="4505960" cy="39636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80340"/>
                <a:gridCol w="180340"/>
                <a:gridCol w="180339"/>
                <a:gridCol w="180340"/>
                <a:gridCol w="180340"/>
                <a:gridCol w="180340"/>
                <a:gridCol w="180340"/>
                <a:gridCol w="180340"/>
                <a:gridCol w="180340"/>
                <a:gridCol w="180339"/>
                <a:gridCol w="180339"/>
                <a:gridCol w="180339"/>
                <a:gridCol w="180339"/>
                <a:gridCol w="180339"/>
                <a:gridCol w="180339"/>
                <a:gridCol w="180339"/>
                <a:gridCol w="180339"/>
                <a:gridCol w="180339"/>
                <a:gridCol w="180339"/>
                <a:gridCol w="180339"/>
                <a:gridCol w="180339"/>
                <a:gridCol w="180339"/>
                <a:gridCol w="180339"/>
                <a:gridCol w="180339"/>
                <a:gridCol w="180339"/>
              </a:tblGrid>
              <a:tr h="180002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80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  <a:tr h="17999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939598"/>
                      </a:solidFill>
                      <a:prstDash val="solid"/>
                    </a:lnL>
                    <a:lnR w="6350">
                      <a:solidFill>
                        <a:srgbClr val="939598"/>
                      </a:solidFill>
                      <a:prstDash val="solid"/>
                    </a:lnR>
                    <a:lnT w="6350">
                      <a:solidFill>
                        <a:srgbClr val="939598"/>
                      </a:solidFill>
                      <a:prstDash val="solid"/>
                    </a:lnT>
                    <a:lnB w="6350">
                      <a:solidFill>
                        <a:srgbClr val="939598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Block_140x140_kariert_Vorlage</dc:title>
  <dcterms:created xsi:type="dcterms:W3CDTF">2020-04-27T08:55:42Z</dcterms:created>
  <dcterms:modified xsi:type="dcterms:W3CDTF">2020-04-27T08:55:42Z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2020-04-27T00:00:00Z</vt:filetime>
  </property>
  <property fmtid="{D5CDD505-2E9C-101B-9397-08002B2CF9AE}" pid="3" name="Creator">
    <vt:lpwstr>Adobe InDesign 15.0 (Windows)</vt:lpwstr>
  </property>
  <property fmtid="{D5CDD505-2E9C-101B-9397-08002B2CF9AE}" pid="4" name="LastSaved">
    <vt:filetime>2020-04-27T00:00:00Z</vt:filetime>
  </property>
</Properties>
</file>