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439863" cy="1439863"/>
  <p:notesSz cx="1435100" cy="14478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64" userDrawn="1">
          <p15:clr>
            <a:srgbClr val="A4A3A4"/>
          </p15:clr>
        </p15:guide>
        <p15:guide id="2" pos="2167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5478" y="1650"/>
      </p:cViewPr>
      <p:guideLst>
        <p:guide orient="horz" pos="2864"/>
        <p:guide pos="2167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8372" y="446358"/>
            <a:ext cx="1228216" cy="30237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16744" y="806323"/>
            <a:ext cx="1011472" cy="359966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72248" y="331168"/>
            <a:ext cx="628557" cy="9503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44154" y="331168"/>
            <a:ext cx="628557" cy="9503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72248" y="57595"/>
            <a:ext cx="1300464" cy="230378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72248" y="331168"/>
            <a:ext cx="1300464" cy="9503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91286" y="1339073"/>
            <a:ext cx="462387" cy="7199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72249" y="1339073"/>
            <a:ext cx="332340" cy="7199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040371" y="1339073"/>
            <a:ext cx="332340" cy="71993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7338" y="35684"/>
            <a:ext cx="1430390" cy="589838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30" marR="12630" indent="-632" algn="ctr"/>
            <a:r>
              <a:rPr sz="1293" b="1" dirty="0">
                <a:solidFill>
                  <a:srgbClr val="231F20"/>
                </a:solidFill>
                <a:latin typeface="Arial"/>
                <a:cs typeface="Arial"/>
              </a:rPr>
              <a:t>MUSTERMANN &amp; BERGER GmbH &amp; Co. KG</a:t>
            </a:r>
            <a:endParaRPr sz="1293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88306" y="619207"/>
            <a:ext cx="1268089" cy="756559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630" marR="12630" indent="108619"/>
            <a:r>
              <a:rPr sz="995" dirty="0">
                <a:solidFill>
                  <a:srgbClr val="231F20"/>
                </a:solidFill>
                <a:latin typeface="Arial"/>
                <a:cs typeface="Arial"/>
              </a:rPr>
              <a:t>Musterstraße 101, A-1000 Musterhausen </a:t>
            </a:r>
            <a:r>
              <a:rPr sz="995" spc="-113" dirty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995" dirty="0">
                <a:solidFill>
                  <a:srgbClr val="231F20"/>
                </a:solidFill>
                <a:latin typeface="Arial"/>
                <a:cs typeface="Arial"/>
              </a:rPr>
              <a:t>el: 0123 / 456 789,</a:t>
            </a:r>
            <a:endParaRPr sz="995">
              <a:latin typeface="Arial"/>
              <a:cs typeface="Arial"/>
            </a:endParaRPr>
          </a:p>
          <a:p>
            <a:pPr marL="90937" marR="90937" indent="207133"/>
            <a:r>
              <a:rPr sz="995" dirty="0">
                <a:solidFill>
                  <a:srgbClr val="231F20"/>
                </a:solidFill>
                <a:latin typeface="Arial"/>
                <a:cs typeface="Arial"/>
              </a:rPr>
              <a:t>Fax: D</a:t>
            </a:r>
            <a:r>
              <a:rPr sz="995" spc="-20" dirty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995" dirty="0">
                <a:solidFill>
                  <a:srgbClr val="231F20"/>
                </a:solidFill>
                <a:latin typeface="Arial"/>
                <a:cs typeface="Arial"/>
              </a:rPr>
              <a:t>-22 UID:</a:t>
            </a:r>
            <a:r>
              <a:rPr sz="995" spc="-55" dirty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995" spc="-75" dirty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995" dirty="0">
                <a:solidFill>
                  <a:srgbClr val="231F20"/>
                </a:solidFill>
                <a:latin typeface="Arial"/>
                <a:cs typeface="Arial"/>
              </a:rPr>
              <a:t>TU12345678</a:t>
            </a:r>
            <a:endParaRPr sz="995">
              <a:latin typeface="Arial"/>
              <a:cs typeface="Arial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</Words>
  <Application>Microsoft Office PowerPoint</Application>
  <PresentationFormat>Benutzerdefiniert</PresentationFormat>
  <Paragraphs>3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4924_Printy_Vorlage.indd</dc:title>
  <dc:creator>setup</dc:creator>
  <cp:lastModifiedBy>Andrea Fankl</cp:lastModifiedBy>
  <cp:revision>2</cp:revision>
  <dcterms:created xsi:type="dcterms:W3CDTF">2014-09-24T14:31:05Z</dcterms:created>
  <dcterms:modified xsi:type="dcterms:W3CDTF">2023-04-13T10:22:55Z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2014-09-09T00:00:00Z</vt:filetime>
  </property>
  <property fmtid="{D5CDD505-2E9C-101B-9397-08002B2CF9AE}" pid="3" name="LastSaved">
    <vt:filetime>2014-09-24T00:00:00Z</vt:filetime>
  </property>
</Properties>
</file>