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222500" cy="914400"/>
  <p:notesSz cx="2222500" cy="9144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404" y="23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67401" y="283464"/>
            <a:ext cx="1897221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34803" y="512064"/>
            <a:ext cx="1562417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111601" y="210312"/>
            <a:ext cx="970930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149492" y="210312"/>
            <a:ext cx="970930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111601" y="36576"/>
            <a:ext cx="2008822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111601" y="210312"/>
            <a:ext cx="2008822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758888" y="850392"/>
            <a:ext cx="714248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111601" y="850392"/>
            <a:ext cx="513365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607058" y="850392"/>
            <a:ext cx="513365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29628" y="79606"/>
            <a:ext cx="1972945" cy="346710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algn="ctr">
              <a:lnSpc>
                <a:spcPts val="1370"/>
              </a:lnSpc>
            </a:pPr>
            <a:r>
              <a:rPr sz="1200" b="1" dirty="0" smtClean="0">
                <a:solidFill>
                  <a:srgbClr val="231F20"/>
                </a:solidFill>
                <a:latin typeface="Arial"/>
                <a:cs typeface="Arial"/>
              </a:rPr>
              <a:t>MUSTERMANN &amp; BERGER</a:t>
            </a:r>
            <a:endParaRPr sz="1200">
              <a:latin typeface="Arial"/>
              <a:cs typeface="Arial"/>
            </a:endParaRPr>
          </a:p>
          <a:p>
            <a:pPr marL="0" algn="ctr">
              <a:lnSpc>
                <a:spcPts val="1355"/>
              </a:lnSpc>
            </a:pPr>
            <a:r>
              <a:rPr sz="1200" b="1" dirty="0" smtClean="0">
                <a:solidFill>
                  <a:srgbClr val="231F20"/>
                </a:solidFill>
                <a:latin typeface="Arial"/>
                <a:cs typeface="Arial"/>
              </a:rPr>
              <a:t>GmbH &amp; Co. KG</a:t>
            </a:r>
            <a:endParaRPr sz="120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79944" y="447906"/>
            <a:ext cx="1921905" cy="365125"/>
          </a:xfrm>
          <a:prstGeom prst="rect">
            <a:avLst/>
          </a:prstGeom>
        </p:spPr>
        <p:txBody>
          <a:bodyPr vert="horz" wrap="square" lIns="0" tIns="0" rIns="0" bIns="0" rtlCol="0">
            <a:noAutofit/>
          </a:bodyPr>
          <a:lstStyle/>
          <a:p>
            <a:pPr marL="12700" marR="12700" indent="0" algn="ctr">
              <a:lnSpc>
                <a:spcPct val="100000"/>
              </a:lnSpc>
            </a:pPr>
            <a:r>
              <a:rPr sz="800" dirty="0" smtClean="0">
                <a:solidFill>
                  <a:srgbClr val="231F20"/>
                </a:solidFill>
                <a:latin typeface="Arial"/>
                <a:cs typeface="Arial"/>
              </a:rPr>
              <a:t>Musterstraße 101,</a:t>
            </a:r>
            <a:r>
              <a:rPr sz="800" spc="-45" dirty="0" smtClean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800" spc="0" dirty="0" smtClean="0">
                <a:solidFill>
                  <a:srgbClr val="231F20"/>
                </a:solidFill>
                <a:latin typeface="Arial"/>
                <a:cs typeface="Arial"/>
              </a:rPr>
              <a:t>A-1000 Musterhausen </a:t>
            </a:r>
            <a:r>
              <a:rPr sz="800" spc="-90" dirty="0" smtClean="0">
                <a:solidFill>
                  <a:srgbClr val="231F20"/>
                </a:solidFill>
                <a:latin typeface="Arial"/>
                <a:cs typeface="Arial"/>
              </a:rPr>
              <a:t>T</a:t>
            </a:r>
            <a:r>
              <a:rPr sz="800" spc="0" dirty="0" smtClean="0">
                <a:solidFill>
                  <a:srgbClr val="231F20"/>
                </a:solidFill>
                <a:latin typeface="Arial"/>
                <a:cs typeface="Arial"/>
              </a:rPr>
              <a:t>el: 0123 / 456 789, Fax: D</a:t>
            </a:r>
            <a:r>
              <a:rPr sz="800" spc="-15" dirty="0" smtClean="0">
                <a:solidFill>
                  <a:srgbClr val="231F20"/>
                </a:solidFill>
                <a:latin typeface="Arial"/>
                <a:cs typeface="Arial"/>
              </a:rPr>
              <a:t>W</a:t>
            </a:r>
            <a:r>
              <a:rPr sz="800" spc="0" dirty="0" smtClean="0">
                <a:solidFill>
                  <a:srgbClr val="231F20"/>
                </a:solidFill>
                <a:latin typeface="Arial"/>
                <a:cs typeface="Arial"/>
              </a:rPr>
              <a:t>-22</a:t>
            </a:r>
            <a:endParaRPr sz="800" dirty="0">
              <a:latin typeface="Arial"/>
              <a:cs typeface="Arial"/>
            </a:endParaRPr>
          </a:p>
          <a:p>
            <a:pPr marL="0" algn="ctr">
              <a:lnSpc>
                <a:spcPts val="950"/>
              </a:lnSpc>
            </a:pPr>
            <a:r>
              <a:rPr sz="800" dirty="0" smtClean="0">
                <a:solidFill>
                  <a:srgbClr val="231F20"/>
                </a:solidFill>
                <a:latin typeface="Arial"/>
                <a:cs typeface="Arial"/>
              </a:rPr>
              <a:t>UID:</a:t>
            </a:r>
            <a:r>
              <a:rPr sz="800" spc="-45" dirty="0" smtClean="0">
                <a:solidFill>
                  <a:srgbClr val="231F20"/>
                </a:solidFill>
                <a:latin typeface="Arial"/>
                <a:cs typeface="Arial"/>
              </a:rPr>
              <a:t> </a:t>
            </a:r>
            <a:r>
              <a:rPr sz="800" spc="-60" dirty="0" smtClean="0">
                <a:solidFill>
                  <a:srgbClr val="231F20"/>
                </a:solidFill>
                <a:latin typeface="Arial"/>
                <a:cs typeface="Arial"/>
              </a:rPr>
              <a:t>A</a:t>
            </a:r>
            <a:r>
              <a:rPr sz="800" spc="0" dirty="0" smtClean="0">
                <a:solidFill>
                  <a:srgbClr val="231F20"/>
                </a:solidFill>
                <a:latin typeface="Arial"/>
                <a:cs typeface="Arial"/>
              </a:rPr>
              <a:t>TU12345678</a:t>
            </a:r>
            <a:endParaRPr sz="800" dirty="0">
              <a:latin typeface="Arial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0" y="853439"/>
            <a:ext cx="2231999" cy="60960"/>
          </a:xfrm>
          <a:custGeom>
            <a:avLst/>
            <a:gdLst/>
            <a:ahLst/>
            <a:cxnLst/>
            <a:rect l="l" t="t" r="r" b="b"/>
            <a:pathLst>
              <a:path w="2231999" h="60959">
                <a:moveTo>
                  <a:pt x="0" y="60959"/>
                </a:moveTo>
                <a:lnTo>
                  <a:pt x="2231999" y="60959"/>
                </a:lnTo>
                <a:lnTo>
                  <a:pt x="2231999" y="0"/>
                </a:lnTo>
                <a:lnTo>
                  <a:pt x="0" y="0"/>
                </a:lnTo>
                <a:lnTo>
                  <a:pt x="0" y="60959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0"/>
            <a:ext cx="71996" cy="914400"/>
          </a:xfrm>
          <a:custGeom>
            <a:avLst/>
            <a:gdLst/>
            <a:ahLst/>
            <a:cxnLst/>
            <a:rect l="l" t="t" r="r" b="b"/>
            <a:pathLst>
              <a:path w="71996" h="792480">
                <a:moveTo>
                  <a:pt x="0" y="792480"/>
                </a:moveTo>
                <a:lnTo>
                  <a:pt x="71996" y="792480"/>
                </a:lnTo>
                <a:lnTo>
                  <a:pt x="71996" y="0"/>
                </a:lnTo>
                <a:lnTo>
                  <a:pt x="0" y="0"/>
                </a:lnTo>
                <a:lnTo>
                  <a:pt x="0" y="79248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 dirty="0"/>
          </a:p>
        </p:txBody>
      </p:sp>
      <p:sp>
        <p:nvSpPr>
          <p:cNvPr id="6" name="object 6"/>
          <p:cNvSpPr/>
          <p:nvPr/>
        </p:nvSpPr>
        <p:spPr>
          <a:xfrm>
            <a:off x="0" y="0"/>
            <a:ext cx="2231999" cy="60959"/>
          </a:xfrm>
          <a:custGeom>
            <a:avLst/>
            <a:gdLst/>
            <a:ahLst/>
            <a:cxnLst/>
            <a:rect l="l" t="t" r="r" b="b"/>
            <a:pathLst>
              <a:path w="2231999" h="60959">
                <a:moveTo>
                  <a:pt x="0" y="60959"/>
                </a:moveTo>
                <a:lnTo>
                  <a:pt x="2231999" y="60959"/>
                </a:lnTo>
                <a:lnTo>
                  <a:pt x="2231999" y="0"/>
                </a:lnTo>
                <a:lnTo>
                  <a:pt x="0" y="0"/>
                </a:lnTo>
                <a:lnTo>
                  <a:pt x="0" y="60959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2159990" y="0"/>
            <a:ext cx="62510" cy="914400"/>
          </a:xfrm>
          <a:custGeom>
            <a:avLst/>
            <a:gdLst/>
            <a:ahLst/>
            <a:cxnLst/>
            <a:rect l="l" t="t" r="r" b="b"/>
            <a:pathLst>
              <a:path w="72008" h="792010">
                <a:moveTo>
                  <a:pt x="72008" y="0"/>
                </a:moveTo>
                <a:lnTo>
                  <a:pt x="0" y="0"/>
                </a:lnTo>
                <a:lnTo>
                  <a:pt x="0" y="792010"/>
                </a:lnTo>
                <a:lnTo>
                  <a:pt x="72008" y="792010"/>
                </a:lnTo>
                <a:lnTo>
                  <a:pt x="72008" y="0"/>
                </a:lnTo>
                <a:close/>
              </a:path>
            </a:pathLst>
          </a:custGeom>
          <a:solidFill>
            <a:srgbClr val="A5A4A4"/>
          </a:solidFill>
        </p:spPr>
        <p:txBody>
          <a:bodyPr wrap="square" lIns="0" tIns="0" rIns="0" bIns="0" rtlCol="0">
            <a:noAutofit/>
          </a:bodyPr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26</Words>
  <Application>Microsoft Office PowerPoint</Application>
  <PresentationFormat>Benutzerdefiniert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4913_Printy_Vorlage_POWER.indd</dc:title>
  <dc:creator>setup</dc:creator>
  <cp:lastModifiedBy>Andrea Fankl</cp:lastModifiedBy>
  <cp:revision>3</cp:revision>
  <dcterms:created xsi:type="dcterms:W3CDTF">2014-09-24T13:58:39Z</dcterms:created>
  <dcterms:modified xsi:type="dcterms:W3CDTF">2023-04-13T09:42:12Z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