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14400" cy="914400"/>
  <p:notesSz cx="914400" cy="914400"/>
  <p:defaultTextStyle>
    <a:defPPr>
      <a:defRPr lang="de-DE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400" d="100"/>
          <a:sy n="400" d="100"/>
        </p:scale>
        <p:origin x="-6336" y="-2352"/>
      </p:cViewPr>
      <p:guideLst>
        <p:guide orient="horz" pos="288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ctrTitle"/>
          </p:nvPr>
        </p:nvSpPr>
        <p:spPr>
          <a:xfrm>
            <a:off x="68580" y="283464"/>
            <a:ext cx="777240" cy="192024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subTitle" idx="4"/>
          </p:nvPr>
        </p:nvSpPr>
        <p:spPr>
          <a:xfrm>
            <a:off x="137160" y="512064"/>
            <a:ext cx="640080" cy="228600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7/7/2015</a:t>
            </a:fld>
            <a:endParaRPr lang="en-US" smtClean="0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/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/>
        <p:txBody>
          <a:bodyPr lIns="0" tIns="0" rIns="0" bIns="0"/>
          <a:lstStyle/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7/7/2015</a:t>
            </a:fld>
            <a:endParaRPr lang="en-US" smtClean="0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/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sz="half" idx="2"/>
          </p:nvPr>
        </p:nvSpPr>
        <p:spPr>
          <a:xfrm>
            <a:off x="45720" y="210312"/>
            <a:ext cx="397764" cy="603504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sz="half" idx="3"/>
          </p:nvPr>
        </p:nvSpPr>
        <p:spPr>
          <a:xfrm>
            <a:off x="470916" y="210312"/>
            <a:ext cx="397764" cy="603504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6" name="Holder 6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7/7/2015</a:t>
            </a:fld>
            <a:endParaRPr lang="en-US" smtClean="0"/>
          </a:p>
        </p:txBody>
      </p:sp>
      <p:sp>
        <p:nvSpPr>
          <p:cNvPr id="7" name="Holder 7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/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7/7/2015</a:t>
            </a:fld>
            <a:endParaRPr lang="en-US" smtClean="0"/>
          </a:p>
        </p:txBody>
      </p:sp>
      <p:sp>
        <p:nvSpPr>
          <p:cNvPr id="5" name="Holder 5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7/7/2015</a:t>
            </a:fld>
            <a:endParaRPr lang="en-US" smtClean="0"/>
          </a:p>
        </p:txBody>
      </p:sp>
      <p:sp>
        <p:nvSpPr>
          <p:cNvPr id="4" name="Holder 4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theme" Target="../theme/theme1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>
          <a:xfrm>
            <a:off x="45720" y="36576"/>
            <a:ext cx="822960" cy="146304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>
          <a:xfrm>
            <a:off x="45720" y="210312"/>
            <a:ext cx="822960" cy="603504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>
          <a:xfrm>
            <a:off x="310896" y="850392"/>
            <a:ext cx="292608" cy="45720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>
          <a:xfrm>
            <a:off x="45720" y="850392"/>
            <a:ext cx="210312" cy="45720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7/7/2015</a:t>
            </a:fld>
            <a:endParaRPr lang="en-US" smtClean="0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>
          <a:xfrm>
            <a:off x="658368" y="850392"/>
            <a:ext cx="210312" cy="45720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</p:sldLayoutIdLst>
  <p:txStyles>
    <p:titleStyle/>
    <p:bodyStyle/>
    <p:otherStyle/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133896" y="116367"/>
            <a:ext cx="647065" cy="499745"/>
          </a:xfrm>
          <a:prstGeom prst="rect">
            <a:avLst/>
          </a:prstGeom>
        </p:spPr>
        <p:txBody>
          <a:bodyPr vert="horz" wrap="square" lIns="0" tIns="0" rIns="0" bIns="0" rtlCol="0">
            <a:noAutofit/>
          </a:bodyPr>
          <a:lstStyle/>
          <a:p>
            <a:pPr marL="12700" marR="12700" algn="ctr">
              <a:lnSpc>
                <a:spcPct val="100000"/>
              </a:lnSpc>
            </a:pPr>
            <a:r>
              <a:rPr sz="800" dirty="0" smtClean="0">
                <a:solidFill>
                  <a:srgbClr val="231F20"/>
                </a:solidFill>
                <a:latin typeface="Arial"/>
                <a:cs typeface="Arial"/>
              </a:rPr>
              <a:t>Geprüft durch Mustermann GmbH </a:t>
            </a:r>
            <a:r>
              <a:rPr sz="800" b="1" dirty="0" smtClean="0">
                <a:solidFill>
                  <a:srgbClr val="231F20"/>
                </a:solidFill>
                <a:latin typeface="Arial"/>
                <a:cs typeface="Arial"/>
              </a:rPr>
              <a:t>D</a:t>
            </a:r>
            <a:r>
              <a:rPr sz="800" b="1" spc="-60" dirty="0" smtClean="0">
                <a:solidFill>
                  <a:srgbClr val="231F20"/>
                </a:solidFill>
                <a:latin typeface="Arial"/>
                <a:cs typeface="Arial"/>
              </a:rPr>
              <a:t>A</a:t>
            </a:r>
            <a:r>
              <a:rPr sz="800" b="1" spc="0" dirty="0" smtClean="0">
                <a:solidFill>
                  <a:srgbClr val="231F20"/>
                </a:solidFill>
                <a:latin typeface="Arial"/>
                <a:cs typeface="Arial"/>
              </a:rPr>
              <a:t>TUM:</a:t>
            </a:r>
            <a:endParaRPr sz="800">
              <a:latin typeface="Arial"/>
              <a:cs typeface="Arial"/>
            </a:endParaRPr>
          </a:p>
        </p:txBody>
      </p:sp>
      <p:sp>
        <p:nvSpPr>
          <p:cNvPr id="3" name="object 3"/>
          <p:cNvSpPr/>
          <p:nvPr/>
        </p:nvSpPr>
        <p:spPr>
          <a:xfrm>
            <a:off x="0" y="816610"/>
            <a:ext cx="914400" cy="97790"/>
          </a:xfrm>
          <a:custGeom>
            <a:avLst/>
            <a:gdLst/>
            <a:ahLst/>
            <a:cxnLst/>
            <a:rect l="l" t="t" r="r" b="b"/>
            <a:pathLst>
              <a:path w="914400" h="97790">
                <a:moveTo>
                  <a:pt x="0" y="97790"/>
                </a:moveTo>
                <a:lnTo>
                  <a:pt x="914400" y="97790"/>
                </a:lnTo>
                <a:lnTo>
                  <a:pt x="914400" y="0"/>
                </a:lnTo>
                <a:lnTo>
                  <a:pt x="0" y="0"/>
                </a:lnTo>
                <a:lnTo>
                  <a:pt x="0" y="97790"/>
                </a:lnTo>
                <a:close/>
              </a:path>
            </a:pathLst>
          </a:custGeom>
          <a:solidFill>
            <a:srgbClr val="A5A4A4"/>
          </a:solidFill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4" name="object 4"/>
          <p:cNvSpPr/>
          <p:nvPr/>
        </p:nvSpPr>
        <p:spPr>
          <a:xfrm>
            <a:off x="0" y="0"/>
            <a:ext cx="97205" cy="914399"/>
          </a:xfrm>
          <a:custGeom>
            <a:avLst/>
            <a:gdLst/>
            <a:ahLst/>
            <a:cxnLst/>
            <a:rect l="l" t="t" r="r" b="b"/>
            <a:pathLst>
              <a:path w="97205" h="718819">
                <a:moveTo>
                  <a:pt x="0" y="718819"/>
                </a:moveTo>
                <a:lnTo>
                  <a:pt x="97205" y="718819"/>
                </a:lnTo>
                <a:lnTo>
                  <a:pt x="97205" y="0"/>
                </a:lnTo>
                <a:lnTo>
                  <a:pt x="0" y="0"/>
                </a:lnTo>
                <a:lnTo>
                  <a:pt x="0" y="718819"/>
                </a:lnTo>
                <a:close/>
              </a:path>
            </a:pathLst>
          </a:custGeom>
          <a:solidFill>
            <a:srgbClr val="A5A4A4"/>
          </a:solidFill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5" name="object 5"/>
          <p:cNvSpPr/>
          <p:nvPr/>
        </p:nvSpPr>
        <p:spPr>
          <a:xfrm>
            <a:off x="0" y="0"/>
            <a:ext cx="914400" cy="97790"/>
          </a:xfrm>
          <a:custGeom>
            <a:avLst/>
            <a:gdLst/>
            <a:ahLst/>
            <a:cxnLst/>
            <a:rect l="l" t="t" r="r" b="b"/>
            <a:pathLst>
              <a:path w="914400" h="97790">
                <a:moveTo>
                  <a:pt x="0" y="97790"/>
                </a:moveTo>
                <a:lnTo>
                  <a:pt x="914400" y="97790"/>
                </a:lnTo>
                <a:lnTo>
                  <a:pt x="914400" y="0"/>
                </a:lnTo>
                <a:lnTo>
                  <a:pt x="0" y="0"/>
                </a:lnTo>
                <a:lnTo>
                  <a:pt x="0" y="97790"/>
                </a:lnTo>
                <a:close/>
              </a:path>
            </a:pathLst>
          </a:custGeom>
          <a:solidFill>
            <a:srgbClr val="A5A4A4"/>
          </a:solidFill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6" name="object 6"/>
          <p:cNvSpPr/>
          <p:nvPr/>
        </p:nvSpPr>
        <p:spPr>
          <a:xfrm>
            <a:off x="817206" y="0"/>
            <a:ext cx="97193" cy="914399"/>
          </a:xfrm>
          <a:custGeom>
            <a:avLst/>
            <a:gdLst/>
            <a:ahLst/>
            <a:cxnLst/>
            <a:rect l="l" t="t" r="r" b="b"/>
            <a:pathLst>
              <a:path w="97193" h="720001">
                <a:moveTo>
                  <a:pt x="97193" y="0"/>
                </a:moveTo>
                <a:lnTo>
                  <a:pt x="0" y="0"/>
                </a:lnTo>
                <a:lnTo>
                  <a:pt x="0" y="720001"/>
                </a:lnTo>
                <a:lnTo>
                  <a:pt x="97193" y="720001"/>
                </a:lnTo>
                <a:lnTo>
                  <a:pt x="97193" y="0"/>
                </a:lnTo>
                <a:close/>
              </a:path>
            </a:pathLst>
          </a:custGeom>
          <a:solidFill>
            <a:srgbClr val="A5A4A4"/>
          </a:solidFill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0</TotalTime>
  <Words>6</Words>
  <Application>Microsoft Office PowerPoint</Application>
  <PresentationFormat>Benutzerdefiniert</PresentationFormat>
  <Paragraphs>1</Paragraphs>
  <Slides>1</Slides>
  <Notes>0</Notes>
  <HiddenSlides>0</HiddenSlides>
  <MMClips>0</MMClips>
  <ScaleCrop>false</ScaleCrop>
  <HeadingPairs>
    <vt:vector size="4" baseType="variant">
      <vt:variant>
        <vt:lpstr>Design</vt:lpstr>
      </vt:variant>
      <vt:variant>
        <vt:i4>1</vt:i4>
      </vt:variant>
      <vt:variant>
        <vt:lpstr>Folientitel</vt:lpstr>
      </vt:variant>
      <vt:variant>
        <vt:i4>1</vt:i4>
      </vt:variant>
    </vt:vector>
  </HeadingPairs>
  <TitlesOfParts>
    <vt:vector size="2" baseType="lpstr">
      <vt:lpstr>Office Theme</vt:lpstr>
      <vt:lpstr>PowerPoint-Präsentation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4922_Printy_Vorlage_POWER.indd</dc:title>
  <dc:creator>setup</dc:creator>
  <cp:lastModifiedBy>Evelin Szabo</cp:lastModifiedBy>
  <cp:revision>2</cp:revision>
  <dcterms:created xsi:type="dcterms:W3CDTF">2014-09-24T14:29:38Z</dcterms:created>
  <dcterms:modified xsi:type="dcterms:W3CDTF">2015-07-07T08:22:53Z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reated">
    <vt:filetime>2014-09-24T00:00:00Z</vt:filetime>
  </property>
  <property fmtid="{D5CDD505-2E9C-101B-9397-08002B2CF9AE}" pid="3" name="LastSaved">
    <vt:filetime>2014-09-24T00:00:00Z</vt:filetime>
  </property>
</Properties>
</file>