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778000" cy="914400"/>
  <p:notesSz cx="1778000" cy="9144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5178" y="-23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33397" y="283464"/>
            <a:ext cx="1511839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66795" y="512064"/>
            <a:ext cx="1245044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88931" y="210312"/>
            <a:ext cx="773706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15997" y="210312"/>
            <a:ext cx="773706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88931" y="36576"/>
            <a:ext cx="1600771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88931" y="210312"/>
            <a:ext cx="1600771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04735" y="850392"/>
            <a:ext cx="569163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88931" y="850392"/>
            <a:ext cx="409086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280617" y="850392"/>
            <a:ext cx="409086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0" y="0"/>
          <a:ext cx="1778392" cy="9829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05206"/>
                <a:gridCol w="1368005"/>
                <a:gridCol w="205181"/>
              </a:tblGrid>
              <a:tr h="205739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502920">
                <a:tc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90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DR. MAX MUSTERMANN</a:t>
                      </a:r>
                      <a:endParaRPr sz="9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ts val="8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Musterstraße 140 - 142/72/18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2000 Musterhausen</a:t>
                      </a:r>
                      <a:endParaRPr sz="700">
                        <a:latin typeface="Arial"/>
                        <a:cs typeface="Arial"/>
                      </a:endParaRPr>
                    </a:p>
                    <a:p>
                      <a:pPr marR="0" algn="ctr">
                        <a:lnSpc>
                          <a:spcPct val="100000"/>
                        </a:lnSpc>
                      </a:pPr>
                      <a:r>
                        <a:rPr sz="700" spc="-8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T</a:t>
                      </a:r>
                      <a:r>
                        <a:rPr sz="700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el: 0123 / 456 789 10</a:t>
                      </a:r>
                      <a:endParaRPr sz="70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sz="7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</a:tr>
              <a:tr h="205740">
                <a:tc gridSpan="3">
                  <a:txBody>
                    <a:bodyPr/>
                    <a:lstStyle/>
                    <a:p>
                      <a:endParaRPr sz="70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17</Words>
  <Application>Microsoft Office PowerPoint</Application>
  <PresentationFormat>Benutzerdefiniert</PresentationFormat>
  <Paragraphs>4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4911_Printy_Vorlage_POWER.indd</dc:title>
  <dc:creator>setup</dc:creator>
  <cp:lastModifiedBy>Evelin Szabo</cp:lastModifiedBy>
  <cp:revision>1</cp:revision>
  <dcterms:created xsi:type="dcterms:W3CDTF">2014-09-24T13:36:37Z</dcterms:created>
  <dcterms:modified xsi:type="dcterms:W3CDTF">2015-07-07T08:19:14Z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