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2692400" cy="1092200"/>
  <p:notesSz cx="2692400" cy="1092200"/>
  <p:defaultTextStyle>
    <a:defPPr>
      <a:defRPr lang="de-DE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00" d="100"/>
          <a:sy n="400" d="100"/>
        </p:scale>
        <p:origin x="3756" y="2088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202501" y="338582"/>
            <a:ext cx="2295017" cy="229362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405003" y="611632"/>
            <a:ext cx="1890014" cy="27305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4/13/2023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4/13/2023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135001" y="251206"/>
            <a:ext cx="1174508" cy="720852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1390510" y="251206"/>
            <a:ext cx="1174508" cy="720852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4/13/2023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4/13/2023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4/13/2023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10395" y="89023"/>
            <a:ext cx="2479228" cy="188862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18818" y="269617"/>
            <a:ext cx="2462383" cy="699861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918006" y="1015746"/>
            <a:ext cx="864006" cy="5461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135001" y="1015746"/>
            <a:ext cx="621004" cy="5461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4/13/2023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1944014" y="1015746"/>
            <a:ext cx="621004" cy="5461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12700">
              <a:lnSpc>
                <a:spcPts val="1485"/>
              </a:lnSpc>
            </a:pPr>
            <a:r>
              <a:rPr sz="1250" b="1" dirty="0" smtClean="0">
                <a:solidFill>
                  <a:srgbClr val="231F20"/>
                </a:solidFill>
                <a:latin typeface="Arial"/>
                <a:cs typeface="Arial"/>
              </a:rPr>
              <a:t>DR. MAXIMILIAN MUSTERMANN</a:t>
            </a:r>
            <a:endParaRPr sz="1250">
              <a:latin typeface="Arial"/>
              <a:cs typeface="Arial"/>
            </a:endParaRPr>
          </a:p>
        </p:txBody>
      </p:sp>
      <p:sp>
        <p:nvSpPr>
          <p:cNvPr id="3" name="object 3"/>
          <p:cNvSpPr txBox="1"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 vert="horz" wrap="square" lIns="0" tIns="0" rIns="0" bIns="0" rtlCol="0">
            <a:normAutofit fontScale="92500"/>
          </a:bodyPr>
          <a:lstStyle/>
          <a:p>
            <a:pPr algn="ctr">
              <a:lnSpc>
                <a:spcPct val="100000"/>
              </a:lnSpc>
            </a:pPr>
            <a:r>
              <a:rPr sz="800" spc="170" dirty="0" smtClean="0">
                <a:solidFill>
                  <a:srgbClr val="231F20"/>
                </a:solidFill>
                <a:latin typeface="Arial"/>
                <a:cs typeface="Arial"/>
              </a:rPr>
              <a:t>gerichtlich </a:t>
            </a:r>
            <a:r>
              <a:rPr sz="800" spc="135" dirty="0" smtClean="0">
                <a:solidFill>
                  <a:srgbClr val="231F20"/>
                </a:solidFill>
                <a:latin typeface="Arial"/>
                <a:cs typeface="Arial"/>
              </a:rPr>
              <a:t>beeideter </a:t>
            </a:r>
            <a:r>
              <a:rPr sz="800" spc="145" dirty="0" smtClean="0">
                <a:solidFill>
                  <a:srgbClr val="231F20"/>
                </a:solidFill>
                <a:latin typeface="Arial"/>
                <a:cs typeface="Arial"/>
              </a:rPr>
              <a:t>Sachve</a:t>
            </a:r>
            <a:r>
              <a:rPr sz="800" spc="80" dirty="0" smtClean="0">
                <a:solidFill>
                  <a:srgbClr val="231F20"/>
                </a:solidFill>
                <a:latin typeface="Arial"/>
                <a:cs typeface="Arial"/>
              </a:rPr>
              <a:t>r</a:t>
            </a:r>
            <a:r>
              <a:rPr sz="800" spc="5" dirty="0" smtClean="0">
                <a:solidFill>
                  <a:srgbClr val="231F20"/>
                </a:solidFill>
                <a:latin typeface="Arial"/>
                <a:cs typeface="Arial"/>
              </a:rPr>
              <a:t>S</a:t>
            </a:r>
            <a:r>
              <a:rPr sz="800" spc="155" dirty="0" smtClean="0">
                <a:solidFill>
                  <a:srgbClr val="231F20"/>
                </a:solidFill>
                <a:latin typeface="Arial"/>
                <a:cs typeface="Arial"/>
              </a:rPr>
              <a:t>tändiger</a:t>
            </a:r>
            <a:endParaRPr sz="800" dirty="0">
              <a:latin typeface="Arial"/>
              <a:cs typeface="Arial"/>
            </a:endParaRPr>
          </a:p>
          <a:p>
            <a:pPr marL="44450" marR="44450" indent="0" algn="ctr">
              <a:lnSpc>
                <a:spcPct val="100000"/>
              </a:lnSpc>
              <a:spcBef>
                <a:spcPts val="240"/>
              </a:spcBef>
            </a:pPr>
            <a:r>
              <a:rPr sz="900" dirty="0" smtClean="0">
                <a:solidFill>
                  <a:srgbClr val="231F20"/>
                </a:solidFill>
                <a:latin typeface="Arial"/>
                <a:cs typeface="Arial"/>
              </a:rPr>
              <a:t>Musterstraße 10/8/1,</a:t>
            </a:r>
            <a:r>
              <a:rPr sz="900" spc="-50" dirty="0" smtClean="0">
                <a:solidFill>
                  <a:srgbClr val="231F20"/>
                </a:solidFill>
                <a:latin typeface="Arial"/>
                <a:cs typeface="Arial"/>
              </a:rPr>
              <a:t> </a:t>
            </a:r>
            <a:r>
              <a:rPr sz="900" spc="95" dirty="0" smtClean="0">
                <a:solidFill>
                  <a:srgbClr val="231F20"/>
                </a:solidFill>
                <a:latin typeface="Arial"/>
                <a:cs typeface="Arial"/>
              </a:rPr>
              <a:t>a-2000 Musterhausen </a:t>
            </a:r>
            <a:r>
              <a:rPr sz="900" spc="195" dirty="0" smtClean="0">
                <a:solidFill>
                  <a:srgbClr val="231F20"/>
                </a:solidFill>
                <a:latin typeface="Arial"/>
                <a:cs typeface="Arial"/>
              </a:rPr>
              <a:t>t</a:t>
            </a:r>
            <a:r>
              <a:rPr sz="900" spc="0" dirty="0" smtClean="0">
                <a:solidFill>
                  <a:srgbClr val="231F20"/>
                </a:solidFill>
                <a:latin typeface="Arial"/>
                <a:cs typeface="Arial"/>
              </a:rPr>
              <a:t>el: 0123 / 456 789 10, Fax: 0123 / 456 789 07</a:t>
            </a:r>
            <a:endParaRPr lang="de-AT" sz="900" spc="0" dirty="0" smtClean="0">
              <a:solidFill>
                <a:srgbClr val="231F20"/>
              </a:solidFill>
              <a:latin typeface="Arial"/>
              <a:cs typeface="Arial"/>
            </a:endParaRPr>
          </a:p>
          <a:p>
            <a:pPr marL="44450" marR="44450" indent="0" algn="ctr">
              <a:lnSpc>
                <a:spcPct val="100000"/>
              </a:lnSpc>
              <a:spcBef>
                <a:spcPts val="240"/>
              </a:spcBef>
            </a:pPr>
            <a:r>
              <a:rPr lang="de-AT" sz="900" dirty="0" smtClean="0">
                <a:solidFill>
                  <a:srgbClr val="231F20"/>
                </a:solidFill>
                <a:latin typeface="Arial"/>
                <a:cs typeface="Arial"/>
              </a:rPr>
              <a:t>E-Mail: dr.mustermann@muster.at</a:t>
            </a:r>
          </a:p>
          <a:p>
            <a:pPr marL="44450" marR="44450" indent="0" algn="ctr">
              <a:lnSpc>
                <a:spcPct val="100000"/>
              </a:lnSpc>
              <a:spcBef>
                <a:spcPts val="240"/>
              </a:spcBef>
            </a:pPr>
            <a:r>
              <a:rPr lang="de-AT" sz="900" dirty="0" err="1" smtClean="0">
                <a:solidFill>
                  <a:srgbClr val="231F20"/>
                </a:solidFill>
                <a:latin typeface="Arial"/>
                <a:cs typeface="Arial"/>
              </a:rPr>
              <a:t>www.beispieladresse.at</a:t>
            </a:r>
            <a:endParaRPr sz="900" dirty="0">
              <a:latin typeface="Arial"/>
              <a:cs typeface="Arial"/>
            </a:endParaRPr>
          </a:p>
        </p:txBody>
      </p:sp>
      <p:sp>
        <p:nvSpPr>
          <p:cNvPr id="4" name="object 4"/>
          <p:cNvSpPr/>
          <p:nvPr/>
        </p:nvSpPr>
        <p:spPr>
          <a:xfrm>
            <a:off x="0" y="989830"/>
            <a:ext cx="2699994" cy="102370"/>
          </a:xfrm>
          <a:custGeom>
            <a:avLst/>
            <a:gdLst/>
            <a:ahLst/>
            <a:cxnLst/>
            <a:rect l="l" t="t" r="r" b="b"/>
            <a:pathLst>
              <a:path w="2699994" h="90169">
                <a:moveTo>
                  <a:pt x="0" y="90169"/>
                </a:moveTo>
                <a:lnTo>
                  <a:pt x="2699994" y="90169"/>
                </a:lnTo>
                <a:lnTo>
                  <a:pt x="2699994" y="0"/>
                </a:lnTo>
                <a:lnTo>
                  <a:pt x="0" y="0"/>
                </a:lnTo>
                <a:lnTo>
                  <a:pt x="0" y="90169"/>
                </a:lnTo>
                <a:close/>
              </a:path>
            </a:pathLst>
          </a:custGeom>
          <a:solidFill>
            <a:srgbClr val="A5A4A4"/>
          </a:solidFill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0" y="12700"/>
            <a:ext cx="90525" cy="1066800"/>
          </a:xfrm>
          <a:custGeom>
            <a:avLst/>
            <a:gdLst/>
            <a:ahLst/>
            <a:cxnLst/>
            <a:rect l="l" t="t" r="r" b="b"/>
            <a:pathLst>
              <a:path w="90525" h="900430">
                <a:moveTo>
                  <a:pt x="0" y="900430"/>
                </a:moveTo>
                <a:lnTo>
                  <a:pt x="90525" y="900430"/>
                </a:lnTo>
                <a:lnTo>
                  <a:pt x="90525" y="0"/>
                </a:lnTo>
                <a:lnTo>
                  <a:pt x="0" y="0"/>
                </a:lnTo>
                <a:lnTo>
                  <a:pt x="0" y="900430"/>
                </a:lnTo>
                <a:close/>
              </a:path>
            </a:pathLst>
          </a:custGeom>
          <a:solidFill>
            <a:srgbClr val="A5A4A4"/>
          </a:solidFill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6" name="object 6"/>
          <p:cNvSpPr/>
          <p:nvPr/>
        </p:nvSpPr>
        <p:spPr>
          <a:xfrm>
            <a:off x="0" y="500"/>
            <a:ext cx="2699994" cy="88900"/>
          </a:xfrm>
          <a:custGeom>
            <a:avLst/>
            <a:gdLst/>
            <a:ahLst/>
            <a:cxnLst/>
            <a:rect l="l" t="t" r="r" b="b"/>
            <a:pathLst>
              <a:path w="2699994" h="88900">
                <a:moveTo>
                  <a:pt x="0" y="88900"/>
                </a:moveTo>
                <a:lnTo>
                  <a:pt x="2699994" y="88900"/>
                </a:lnTo>
                <a:lnTo>
                  <a:pt x="2699994" y="0"/>
                </a:lnTo>
                <a:lnTo>
                  <a:pt x="0" y="0"/>
                </a:lnTo>
                <a:lnTo>
                  <a:pt x="0" y="88900"/>
                </a:lnTo>
                <a:close/>
              </a:path>
            </a:pathLst>
          </a:custGeom>
          <a:solidFill>
            <a:srgbClr val="A5A4A4"/>
          </a:solidFill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7" name="object 7"/>
          <p:cNvSpPr/>
          <p:nvPr/>
        </p:nvSpPr>
        <p:spPr>
          <a:xfrm>
            <a:off x="2609989" y="12700"/>
            <a:ext cx="90004" cy="1066800"/>
          </a:xfrm>
          <a:custGeom>
            <a:avLst/>
            <a:gdLst/>
            <a:ahLst/>
            <a:cxnLst/>
            <a:rect l="l" t="t" r="r" b="b"/>
            <a:pathLst>
              <a:path w="90004" h="899998">
                <a:moveTo>
                  <a:pt x="90004" y="0"/>
                </a:moveTo>
                <a:lnTo>
                  <a:pt x="0" y="0"/>
                </a:lnTo>
                <a:lnTo>
                  <a:pt x="1066" y="899998"/>
                </a:lnTo>
                <a:lnTo>
                  <a:pt x="90004" y="899998"/>
                </a:lnTo>
                <a:lnTo>
                  <a:pt x="90004" y="0"/>
                </a:lnTo>
                <a:close/>
              </a:path>
            </a:pathLst>
          </a:custGeom>
          <a:solidFill>
            <a:srgbClr val="A5A4A4"/>
          </a:solidFill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231F20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31</Words>
  <Application>Microsoft Office PowerPoint</Application>
  <PresentationFormat>Benutzerdefiniert</PresentationFormat>
  <Paragraphs>5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2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DR. MAXIMILIAN MUSTERMANN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4915_Printy_Vorlage_POWER.indd</dc:title>
  <dc:creator>setup</dc:creator>
  <cp:lastModifiedBy>Andrea Fankl</cp:lastModifiedBy>
  <cp:revision>2</cp:revision>
  <dcterms:created xsi:type="dcterms:W3CDTF">2014-09-24T14:03:41Z</dcterms:created>
  <dcterms:modified xsi:type="dcterms:W3CDTF">2023-04-13T09:54:31Z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2014-09-24T00:00:00Z</vt:filetime>
  </property>
  <property fmtid="{D5CDD505-2E9C-101B-9397-08002B2CF9AE}" pid="3" name="LastSaved">
    <vt:filetime>2014-09-24T00:00:00Z</vt:filetime>
  </property>
</Properties>
</file>