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800225" cy="1079500"/>
  <p:notesSz cx="1790700" cy="10922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47" userDrawn="1">
          <p15:clr>
            <a:srgbClr val="A4A3A4"/>
          </p15:clr>
        </p15:guide>
        <p15:guide id="2" pos="217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4986" y="2106"/>
      </p:cViewPr>
      <p:guideLst>
        <p:guide orient="horz" pos="2847"/>
        <p:guide pos="217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35735" y="334645"/>
            <a:ext cx="1538330" cy="22669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71470" y="604520"/>
            <a:ext cx="1266860" cy="26987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90490" y="248285"/>
            <a:ext cx="787262" cy="7124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932047" y="248285"/>
            <a:ext cx="787262" cy="7124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5328" y="14219"/>
            <a:ext cx="1799144" cy="68314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90490" y="248285"/>
            <a:ext cx="1628820" cy="71247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615332" y="1003935"/>
            <a:ext cx="579136" cy="5397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90490" y="1003935"/>
            <a:ext cx="416253" cy="5397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4/17/2023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303057" y="1003935"/>
            <a:ext cx="416253" cy="53975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weingut-mustermann.com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553" marR="12553" algn="ctr">
              <a:lnSpc>
                <a:spcPct val="82100"/>
              </a:lnSpc>
            </a:pPr>
            <a:r>
              <a:rPr sz="2224" b="1" spc="-25" dirty="0">
                <a:solidFill>
                  <a:srgbClr val="231F20"/>
                </a:solidFill>
                <a:latin typeface="Arial"/>
                <a:cs typeface="Arial"/>
              </a:rPr>
              <a:t>W</a:t>
            </a:r>
            <a:r>
              <a:rPr sz="2224" b="1" spc="10" dirty="0">
                <a:solidFill>
                  <a:srgbClr val="231F20"/>
                </a:solidFill>
                <a:latin typeface="Arial"/>
                <a:cs typeface="Arial"/>
              </a:rPr>
              <a:t>eingut Mustermann</a:t>
            </a:r>
            <a:r>
              <a:rPr sz="2224" b="1" spc="5" dirty="0">
                <a:solidFill>
                  <a:srgbClr val="231F20"/>
                </a:solidFill>
                <a:latin typeface="Arial"/>
                <a:cs typeface="Arial"/>
              </a:rPr>
              <a:t> </a:t>
            </a:r>
            <a:r>
              <a:rPr sz="1236" spc="5" dirty="0">
                <a:solidFill>
                  <a:srgbClr val="231F20"/>
                </a:solidFill>
                <a:latin typeface="Arial"/>
                <a:cs typeface="Arial"/>
              </a:rPr>
              <a:t>Maximilian Mustermann</a:t>
            </a:r>
            <a:endParaRPr sz="1236" dirty="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61912" y="716634"/>
            <a:ext cx="1676400" cy="342678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553" algn="ctr"/>
            <a:r>
              <a:rPr sz="741" dirty="0">
                <a:solidFill>
                  <a:srgbClr val="231F20"/>
                </a:solidFill>
                <a:latin typeface="Arial"/>
                <a:cs typeface="Arial"/>
              </a:rPr>
              <a:t>Musterstraße 101,1000 Musterhausen</a:t>
            </a:r>
            <a:endParaRPr sz="741" dirty="0">
              <a:latin typeface="Arial"/>
              <a:cs typeface="Arial"/>
            </a:endParaRPr>
          </a:p>
          <a:p>
            <a:pPr marL="12553" algn="ctr">
              <a:spcBef>
                <a:spcPts val="15"/>
              </a:spcBef>
            </a:pPr>
            <a:r>
              <a:rPr sz="741" spc="-84" dirty="0">
                <a:solidFill>
                  <a:srgbClr val="231F20"/>
                </a:solidFill>
                <a:latin typeface="Arial"/>
                <a:cs typeface="Arial"/>
              </a:rPr>
              <a:t>T</a:t>
            </a:r>
            <a:r>
              <a:rPr sz="741" dirty="0">
                <a:solidFill>
                  <a:srgbClr val="231F20"/>
                </a:solidFill>
                <a:latin typeface="Arial"/>
                <a:cs typeface="Arial"/>
              </a:rPr>
              <a:t>el: 0123 / 456 789, Fax </a:t>
            </a:r>
            <a:r>
              <a:rPr sz="741" spc="5" dirty="0">
                <a:solidFill>
                  <a:srgbClr val="231F20"/>
                </a:solidFill>
                <a:latin typeface="Arial"/>
                <a:cs typeface="Arial"/>
              </a:rPr>
              <a:t>D</a:t>
            </a:r>
            <a:r>
              <a:rPr sz="741" spc="-40" dirty="0">
                <a:solidFill>
                  <a:srgbClr val="231F20"/>
                </a:solidFill>
                <a:latin typeface="Arial"/>
                <a:cs typeface="Arial"/>
              </a:rPr>
              <a:t>w</a:t>
            </a:r>
            <a:r>
              <a:rPr sz="741" dirty="0">
                <a:solidFill>
                  <a:srgbClr val="231F20"/>
                </a:solidFill>
                <a:latin typeface="Arial"/>
                <a:cs typeface="Arial"/>
              </a:rPr>
              <a:t>.: 10</a:t>
            </a:r>
            <a:endParaRPr sz="741" dirty="0">
              <a:latin typeface="Arial"/>
              <a:cs typeface="Arial"/>
            </a:endParaRPr>
          </a:p>
          <a:p>
            <a:pPr marL="12553" algn="ctr">
              <a:lnSpc>
                <a:spcPts val="884"/>
              </a:lnSpc>
              <a:spcBef>
                <a:spcPts val="15"/>
              </a:spcBef>
            </a:pPr>
            <a:r>
              <a:rPr sz="741" spc="5" dirty="0">
                <a:solidFill>
                  <a:srgbClr val="231F20"/>
                </a:solidFill>
                <a:latin typeface="Arial"/>
                <a:cs typeface="Arial"/>
                <a:hlinkClick r:id="rId2"/>
              </a:rPr>
              <a:t>ww</a:t>
            </a:r>
            <a:r>
              <a:rPr sz="741" spc="-40" dirty="0">
                <a:solidFill>
                  <a:srgbClr val="231F20"/>
                </a:solidFill>
                <a:latin typeface="Arial"/>
                <a:cs typeface="Arial"/>
                <a:hlinkClick r:id="rId2"/>
              </a:rPr>
              <a:t>w</a:t>
            </a:r>
            <a:r>
              <a:rPr sz="741" dirty="0">
                <a:solidFill>
                  <a:srgbClr val="231F20"/>
                </a:solidFill>
                <a:latin typeface="Arial"/>
                <a:cs typeface="Arial"/>
                <a:hlinkClick r:id="rId2"/>
              </a:rPr>
              <a:t>.weingut-mustermann.com</a:t>
            </a:r>
            <a:endParaRPr sz="741" dirty="0">
              <a:latin typeface="Arial"/>
              <a:cs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231F20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19</Words>
  <Application>Microsoft Office PowerPoint</Application>
  <PresentationFormat>Benutzerdefiniert</PresentationFormat>
  <Paragraphs>4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Weingut Mustermann Maximilian Mustermann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4929_Printy_Vorlage.indd</dc:title>
  <dc:creator>setup</dc:creator>
  <cp:lastModifiedBy>Andrea Fankl</cp:lastModifiedBy>
  <cp:revision>3</cp:revision>
  <dcterms:created xsi:type="dcterms:W3CDTF">2014-09-24T14:39:01Z</dcterms:created>
  <dcterms:modified xsi:type="dcterms:W3CDTF">2023-04-17T09:23:13Z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2014-09-09T00:00:00Z</vt:filetime>
  </property>
  <property fmtid="{D5CDD505-2E9C-101B-9397-08002B2CF9AE}" pid="3" name="LastSaved">
    <vt:filetime>2014-09-24T00:00:00Z</vt:filetime>
  </property>
</Properties>
</file>