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955800" cy="914400"/>
  <p:notesSz cx="1955800" cy="914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4770" y="231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46923" y="283464"/>
            <a:ext cx="1665128" cy="19202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93846" y="512064"/>
            <a:ext cx="1371282" cy="2286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97948" y="210312"/>
            <a:ext cx="852154" cy="6035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1008872" y="210312"/>
            <a:ext cx="852154" cy="6035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97948" y="36576"/>
            <a:ext cx="1763077" cy="1463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97948" y="210312"/>
            <a:ext cx="1763077" cy="6035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666051" y="850392"/>
            <a:ext cx="626872" cy="457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97948" y="850392"/>
            <a:ext cx="450564" cy="457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4/13/2023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410462" y="850392"/>
            <a:ext cx="450564" cy="457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beispieladresse.at/" TargetMode="External"/><Relationship Id="rId2" Type="http://schemas.openxmlformats.org/officeDocument/2006/relationships/hyperlink" Target="mailto:musterfirma@muster.at" TargetMode="External"/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88555021"/>
              </p:ext>
            </p:extLst>
          </p:nvPr>
        </p:nvGraphicFramePr>
        <p:xfrm>
          <a:off x="0" y="0"/>
          <a:ext cx="1958402" cy="105537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3321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9199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319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3350">
                <a:tc gridSpan="3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47700">
                <a:tc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>
                        <a:lnSpc>
                          <a:spcPts val="1395"/>
                        </a:lnSpc>
                      </a:pPr>
                      <a:r>
                        <a:rPr sz="1200" b="1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MUSTERFIRMA</a:t>
                      </a:r>
                      <a:r>
                        <a:rPr sz="1200" b="1" spc="-45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1200" b="1" spc="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GMBH</a:t>
                      </a:r>
                      <a:endParaRPr sz="1200" dirty="0">
                        <a:latin typeface="Arial"/>
                        <a:cs typeface="Arial"/>
                      </a:endParaRPr>
                    </a:p>
                    <a:p>
                      <a:pPr marR="0" algn="ctr">
                        <a:lnSpc>
                          <a:spcPts val="765"/>
                        </a:lnSpc>
                      </a:pPr>
                      <a:r>
                        <a:rPr sz="70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Musterstraße 7, 2000 Musterhausen</a:t>
                      </a:r>
                      <a:endParaRPr sz="700" dirty="0">
                        <a:latin typeface="Arial"/>
                        <a:cs typeface="Arial"/>
                      </a:endParaRPr>
                    </a:p>
                    <a:p>
                      <a:pPr marR="0" algn="ctr">
                        <a:lnSpc>
                          <a:spcPct val="100000"/>
                        </a:lnSpc>
                      </a:pPr>
                      <a:r>
                        <a:rPr sz="700" spc="-9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T</a:t>
                      </a:r>
                      <a:r>
                        <a:rPr sz="700" spc="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el: 0123 / 456 789 10 Fax-D</a:t>
                      </a:r>
                      <a:r>
                        <a:rPr sz="700" spc="-15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W</a:t>
                      </a:r>
                      <a:r>
                        <a:rPr sz="700" spc="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: 07</a:t>
                      </a:r>
                      <a:endParaRPr sz="700" dirty="0">
                        <a:latin typeface="Arial"/>
                        <a:cs typeface="Arial"/>
                      </a:endParaRPr>
                    </a:p>
                    <a:p>
                      <a:pPr marL="144780" marR="144780" indent="0" algn="ctr">
                        <a:lnSpc>
                          <a:spcPct val="100000"/>
                        </a:lnSpc>
                      </a:pPr>
                      <a:r>
                        <a:rPr sz="70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  <a:hlinkClick r:id="rId2"/>
                        </a:rPr>
                        <a:t>E-Mail: musterfirma@muste</a:t>
                      </a:r>
                      <a:r>
                        <a:rPr sz="700" spc="-45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  <a:hlinkClick r:id="rId2"/>
                        </a:rPr>
                        <a:t>r</a:t>
                      </a:r>
                      <a:r>
                        <a:rPr sz="700" spc="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  <a:hlinkClick r:id="rId2"/>
                        </a:rPr>
                        <a:t>.at</a:t>
                      </a:r>
                      <a:r>
                        <a:rPr sz="700" spc="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sz="700" spc="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  <a:hlinkClick r:id="rId3"/>
                        </a:rPr>
                        <a:t>ww</a:t>
                      </a:r>
                      <a:r>
                        <a:rPr sz="700" spc="-45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  <a:hlinkClick r:id="rId3"/>
                        </a:rPr>
                        <a:t>w</a:t>
                      </a:r>
                      <a:r>
                        <a:rPr sz="700" spc="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  <a:hlinkClick r:id="rId3"/>
                        </a:rPr>
                        <a:t>.beispieladresse.at</a:t>
                      </a:r>
                      <a:endParaRPr sz="70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sz="8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3350">
                <a:tc gridSpan="3">
                  <a:txBody>
                    <a:bodyPr/>
                    <a:lstStyle/>
                    <a:p>
                      <a:endParaRPr sz="80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231F20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21</Words>
  <Application>Microsoft Office PowerPoint</Application>
  <PresentationFormat>Benutzerdefiniert</PresentationFormat>
  <Paragraphs>4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4912_Printy_Vorlage_POWER.indd</dc:title>
  <dc:creator>setup</dc:creator>
  <cp:lastModifiedBy>Andrea Fankl</cp:lastModifiedBy>
  <cp:revision>2</cp:revision>
  <dcterms:created xsi:type="dcterms:W3CDTF">2014-09-24T13:39:07Z</dcterms:created>
  <dcterms:modified xsi:type="dcterms:W3CDTF">2023-04-13T09:35:55Z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2014-09-24T00:00:00Z</vt:filetime>
  </property>
  <property fmtid="{D5CDD505-2E9C-101B-9397-08002B2CF9AE}" pid="3" name="LastSaved">
    <vt:filetime>2014-09-24T00:00:00Z</vt:filetime>
  </property>
</Properties>
</file>