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358900" cy="914400"/>
  <p:notesSz cx="1358900" cy="914400"/>
  <p:defaultTextStyle>
    <a:defPPr>
      <a:defRPr lang="de-DE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400" d="100"/>
          <a:sy n="400" d="100"/>
        </p:scale>
        <p:origin x="-5742" y="-235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102631" y="283464"/>
            <a:ext cx="1163161" cy="19202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205263" y="512064"/>
            <a:ext cx="957897" cy="22860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68421" y="210312"/>
            <a:ext cx="595264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704738" y="210312"/>
            <a:ext cx="595264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68421" y="36576"/>
            <a:ext cx="1231582" cy="1463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68421" y="210312"/>
            <a:ext cx="1231582" cy="603504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/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465264" y="850392"/>
            <a:ext cx="437896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68421" y="850392"/>
            <a:ext cx="314737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t>7/7/2015</a:t>
            </a:fld>
            <a:endParaRPr lang="en-US" smtClean="0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985266" y="850392"/>
            <a:ext cx="314737" cy="45720"/>
          </a:xfrm>
          <a:prstGeom prst="rect">
            <a:avLst/>
          </a:prstGeom>
        </p:spPr>
        <p:txBody>
          <a:bodyPr wrap="square" lIns="0" tIns="0" rIns="0" bIns="0">
            <a:no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‹Nr.›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/>
    <p:bodyStyle/>
    <p:otherStyle/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2"/>
          <p:cNvGraphicFramePr>
            <a:graphicFrameLocks noGrp="1"/>
          </p:cNvGraphicFramePr>
          <p:nvPr/>
        </p:nvGraphicFramePr>
        <p:xfrm>
          <a:off x="0" y="0"/>
          <a:ext cx="1368005" cy="914399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216001"/>
                <a:gridCol w="935990"/>
                <a:gridCol w="216014"/>
              </a:tblGrid>
              <a:tr h="294639">
                <a:tc gridSpan="3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  <a:tr h="325120">
                <a:tc>
                  <a:txBody>
                    <a:bodyPr/>
                    <a:lstStyle/>
                    <a:p>
                      <a:endParaRPr dirty="0"/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>
                  <a:txBody>
                    <a:bodyPr/>
                    <a:lstStyle/>
                    <a:p>
                      <a:pPr marL="0" algn="ctr">
                        <a:lnSpc>
                          <a:spcPct val="100000"/>
                        </a:lnSpc>
                      </a:pPr>
                      <a:r>
                        <a:rPr sz="80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Geprüft durch:</a:t>
                      </a:r>
                      <a:endParaRPr sz="800" dirty="0">
                        <a:latin typeface="Arial"/>
                        <a:cs typeface="Arial"/>
                      </a:endParaRPr>
                    </a:p>
                    <a:p>
                      <a:pPr marL="0" algn="ctr">
                        <a:lnSpc>
                          <a:spcPct val="100000"/>
                        </a:lnSpc>
                        <a:spcBef>
                          <a:spcPts val="30"/>
                        </a:spcBef>
                      </a:pPr>
                      <a:r>
                        <a:rPr sz="950" b="1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D</a:t>
                      </a:r>
                      <a:r>
                        <a:rPr sz="950" b="1" spc="-55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r</a:t>
                      </a:r>
                      <a:r>
                        <a:rPr sz="950" b="1" spc="0" dirty="0" smtClean="0">
                          <a:solidFill>
                            <a:srgbClr val="231F20"/>
                          </a:solidFill>
                          <a:latin typeface="Arial"/>
                          <a:cs typeface="Arial"/>
                        </a:rPr>
                        <a:t>. Mustermann</a:t>
                      </a:r>
                      <a:endParaRPr sz="950" dirty="0">
                        <a:latin typeface="Arial"/>
                        <a:cs typeface="Arial"/>
                      </a:endParaRPr>
                    </a:p>
                  </a:txBody>
                  <a:tcPr marL="0" marR="0" marT="0" marB="0"/>
                </a:tc>
                <a:tc>
                  <a:txBody>
                    <a:bodyPr/>
                    <a:lstStyle/>
                    <a:p>
                      <a:endParaRPr sz="95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</a:tr>
              <a:tr h="294640">
                <a:tc gridSpan="3">
                  <a:txBody>
                    <a:bodyPr/>
                    <a:lstStyle/>
                    <a:p>
                      <a:endParaRPr sz="950" dirty="0">
                        <a:latin typeface="Arial"/>
                        <a:cs typeface="Arial"/>
                      </a:endParaRPr>
                    </a:p>
                  </a:txBody>
                  <a:tcPr marL="0" marR="0" marT="0" marB="0">
                    <a:solidFill>
                      <a:srgbClr val="A5A4A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  <a:tc hMerge="1">
                  <a:txBody>
                    <a:bodyPr/>
                    <a:lstStyle/>
                    <a:p>
                      <a:endParaRPr/>
                    </a:p>
                  </a:txBody>
                  <a:tcPr marL="0" marR="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6</Words>
  <Application>Microsoft Office PowerPoint</Application>
  <PresentationFormat>Benutzerdefiniert</PresentationFormat>
  <Paragraphs>2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Office Theme</vt:lpstr>
      <vt:lpstr>PowerPoint-Präsentation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4910_Printy_Vorlage_POWER.indd</dc:title>
  <dc:creator>setup</dc:creator>
  <cp:lastModifiedBy>Evelin Szabo</cp:lastModifiedBy>
  <cp:revision>2</cp:revision>
  <dcterms:created xsi:type="dcterms:W3CDTF">2014-09-24T13:33:12Z</dcterms:created>
  <dcterms:modified xsi:type="dcterms:W3CDTF">2015-07-07T08:18:55Z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2014-09-24T00:00:00Z</vt:filetime>
  </property>
  <property fmtid="{D5CDD505-2E9C-101B-9397-08002B2CF9AE}" pid="3" name="LastSaved">
    <vt:filetime>2014-09-24T00:00:00Z</vt:filetime>
  </property>
</Properties>
</file>