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336800" cy="1092200"/>
  <p:notesSz cx="2336800" cy="10922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248" y="208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75545" y="338582"/>
            <a:ext cx="1989518" cy="22936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51091" y="611632"/>
            <a:ext cx="1638427" cy="2730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17030" y="251206"/>
            <a:ext cx="1018165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205414" y="251206"/>
            <a:ext cx="1018165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7030" y="43688"/>
            <a:ext cx="2106549" cy="1747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7030" y="251206"/>
            <a:ext cx="2106549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95807" y="1015746"/>
            <a:ext cx="748995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17030" y="1015746"/>
            <a:ext cx="538340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685239" y="1015746"/>
            <a:ext cx="538340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52819397"/>
              </p:ext>
            </p:extLst>
          </p:nvPr>
        </p:nvGraphicFramePr>
        <p:xfrm>
          <a:off x="0" y="-54609"/>
          <a:ext cx="2339999" cy="121793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2600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8799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599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43510">
                <a:tc gridSpan="3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92479">
                <a:tc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120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MUSTERMANN &amp; BERGER</a:t>
                      </a:r>
                      <a:endParaRPr sz="1200" dirty="0">
                        <a:latin typeface="Arial"/>
                        <a:cs typeface="Arial"/>
                      </a:endParaRPr>
                    </a:p>
                    <a:p>
                      <a:pPr marL="0" algn="ctr">
                        <a:lnSpc>
                          <a:spcPts val="1300"/>
                        </a:lnSpc>
                      </a:pPr>
                      <a:r>
                        <a:rPr sz="120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GmbH &amp; Co. KG</a:t>
                      </a:r>
                      <a:endParaRPr lang="de-AT" sz="1200" b="0" dirty="0" smtClean="0"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  <a:p>
                      <a:pPr marL="0" algn="ctr">
                        <a:lnSpc>
                          <a:spcPts val="1300"/>
                        </a:lnSpc>
                      </a:pPr>
                      <a:r>
                        <a:rPr sz="800" dirty="0" err="1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Musterstraße</a:t>
                      </a:r>
                      <a:r>
                        <a:rPr sz="8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101,</a:t>
                      </a:r>
                      <a:r>
                        <a:rPr sz="800" spc="-4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8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A-1000 </a:t>
                      </a:r>
                      <a:r>
                        <a:rPr sz="800" spc="0" dirty="0" err="1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Musterhausen</a:t>
                      </a:r>
                      <a:r>
                        <a:rPr sz="8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</a:t>
                      </a:r>
                      <a:endParaRPr lang="de-AT" sz="800" spc="0" smtClean="0">
                        <a:solidFill>
                          <a:srgbClr val="231F20"/>
                        </a:solidFill>
                        <a:latin typeface="Arial"/>
                        <a:cs typeface="Arial"/>
                      </a:endParaRPr>
                    </a:p>
                    <a:p>
                      <a:pPr marL="0" algn="ctr">
                        <a:lnSpc>
                          <a:spcPts val="1300"/>
                        </a:lnSpc>
                      </a:pPr>
                      <a:r>
                        <a:rPr sz="800" spc="-9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T</a:t>
                      </a:r>
                      <a:r>
                        <a:rPr sz="800" spc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el</a:t>
                      </a:r>
                      <a:r>
                        <a:rPr sz="8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: 0123 / 456 789, Fax: D</a:t>
                      </a:r>
                      <a:r>
                        <a:rPr sz="800" spc="-1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W</a:t>
                      </a:r>
                      <a:r>
                        <a:rPr sz="8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-22</a:t>
                      </a:r>
                      <a:endParaRPr sz="800" dirty="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8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UID:</a:t>
                      </a:r>
                      <a:r>
                        <a:rPr sz="800" spc="-4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800" spc="-6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A</a:t>
                      </a:r>
                      <a:r>
                        <a:rPr sz="8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TU12345678</a:t>
                      </a:r>
                      <a:endParaRPr sz="8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43510">
                <a:tc gridSpan="3">
                  <a:txBody>
                    <a:bodyPr/>
                    <a:lstStyle/>
                    <a:p>
                      <a:endParaRPr sz="8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</Words>
  <Application>Microsoft Office PowerPoint</Application>
  <PresentationFormat>Benutzerdefiniert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9413_Printy_Vorlage_POWER.indd</dc:title>
  <dc:creator>setup</dc:creator>
  <cp:lastModifiedBy>Andrea Fankl</cp:lastModifiedBy>
  <cp:revision>4</cp:revision>
  <dcterms:created xsi:type="dcterms:W3CDTF">2014-09-24T14:51:21Z</dcterms:created>
  <dcterms:modified xsi:type="dcterms:W3CDTF">2023-04-13T10:48:05Z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