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651000" cy="1092200"/>
  <p:notesSz cx="1651000" cy="10922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-5352" y="-2130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24206" y="338582"/>
            <a:ext cx="1407668" cy="22936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48412" y="611632"/>
            <a:ext cx="1159256" cy="2730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82804" y="251206"/>
            <a:ext cx="720394" cy="72085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852881" y="251206"/>
            <a:ext cx="720394" cy="72085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82804" y="43688"/>
            <a:ext cx="1490472" cy="17475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82804" y="251206"/>
            <a:ext cx="1490472" cy="72085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563067" y="1015746"/>
            <a:ext cx="529945" cy="5461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82804" y="1015746"/>
            <a:ext cx="380898" cy="5461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192377" y="1015746"/>
            <a:ext cx="380898" cy="5461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mailto:dr.mustermann@muster.at" TargetMode="Externa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09393647"/>
              </p:ext>
            </p:extLst>
          </p:nvPr>
        </p:nvGraphicFramePr>
        <p:xfrm>
          <a:off x="0" y="-90170"/>
          <a:ext cx="1656002" cy="124587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90004"/>
                <a:gridCol w="1476006"/>
                <a:gridCol w="89992"/>
              </a:tblGrid>
              <a:tr h="107950">
                <a:tc gridSpan="3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solidFill>
                      <a:srgbClr val="A5A4A4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863600">
                <a:tc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solidFill>
                      <a:srgbClr val="A5A4A4"/>
                    </a:solidFill>
                  </a:tcPr>
                </a:tc>
                <a:tc>
                  <a:txBody>
                    <a:bodyPr/>
                    <a:lstStyle/>
                    <a:p>
                      <a:pPr marR="0" algn="ctr">
                        <a:lnSpc>
                          <a:spcPct val="100000"/>
                        </a:lnSpc>
                      </a:pPr>
                      <a:r>
                        <a:rPr sz="950" b="1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DR. MAX MUSTERMANN</a:t>
                      </a:r>
                      <a:endParaRPr sz="950">
                        <a:latin typeface="Arial"/>
                        <a:cs typeface="Arial"/>
                      </a:endParaRPr>
                    </a:p>
                    <a:p>
                      <a:pPr marL="0" algn="ctr">
                        <a:lnSpc>
                          <a:spcPts val="930"/>
                        </a:lnSpc>
                      </a:pPr>
                      <a:r>
                        <a:rPr sz="80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Arzt für</a:t>
                      </a:r>
                      <a:r>
                        <a:rPr sz="800" spc="-45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800" spc="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Allgemeinmedizin</a:t>
                      </a:r>
                      <a:endParaRPr sz="800">
                        <a:latin typeface="Arial"/>
                        <a:cs typeface="Arial"/>
                      </a:endParaRPr>
                    </a:p>
                    <a:p>
                      <a:pPr marR="0" algn="ctr">
                        <a:lnSpc>
                          <a:spcPts val="819"/>
                        </a:lnSpc>
                      </a:pPr>
                      <a:r>
                        <a:rPr sz="70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Musterstraße 10,</a:t>
                      </a:r>
                      <a:endParaRPr sz="700">
                        <a:latin typeface="Arial"/>
                        <a:cs typeface="Arial"/>
                      </a:endParaRPr>
                    </a:p>
                    <a:p>
                      <a:pPr marR="0" algn="ctr">
                        <a:lnSpc>
                          <a:spcPct val="100000"/>
                        </a:lnSpc>
                      </a:pPr>
                      <a:r>
                        <a:rPr sz="70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2000 Musterhausen</a:t>
                      </a:r>
                      <a:endParaRPr sz="700">
                        <a:latin typeface="Arial"/>
                        <a:cs typeface="Arial"/>
                      </a:endParaRPr>
                    </a:p>
                    <a:p>
                      <a:pPr marR="0" algn="ctr">
                        <a:lnSpc>
                          <a:spcPct val="100000"/>
                        </a:lnSpc>
                      </a:pPr>
                      <a:r>
                        <a:rPr sz="700" spc="-8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T</a:t>
                      </a:r>
                      <a:r>
                        <a:rPr sz="700" spc="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el: 0123 / 456 789 10</a:t>
                      </a:r>
                      <a:endParaRPr sz="700">
                        <a:latin typeface="Arial"/>
                        <a:cs typeface="Arial"/>
                      </a:endParaRPr>
                    </a:p>
                    <a:p>
                      <a:pPr marR="0" algn="ctr">
                        <a:lnSpc>
                          <a:spcPct val="100000"/>
                        </a:lnSpc>
                      </a:pPr>
                      <a:r>
                        <a:rPr sz="70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Fax: 0123 / 456 789 07</a:t>
                      </a:r>
                      <a:endParaRPr sz="700">
                        <a:latin typeface="Arial"/>
                        <a:cs typeface="Arial"/>
                      </a:endParaRPr>
                    </a:p>
                    <a:p>
                      <a:pPr marL="0" algn="ctr">
                        <a:lnSpc>
                          <a:spcPct val="100000"/>
                        </a:lnSpc>
                      </a:pPr>
                      <a:r>
                        <a:rPr sz="70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  <a:hlinkClick r:id="rId2"/>
                        </a:rPr>
                        <a:t>E-Mail: d</a:t>
                      </a:r>
                      <a:r>
                        <a:rPr sz="700" spc="-4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  <a:hlinkClick r:id="rId2"/>
                        </a:rPr>
                        <a:t>r</a:t>
                      </a:r>
                      <a:r>
                        <a:rPr sz="700" spc="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  <a:hlinkClick r:id="rId2"/>
                        </a:rPr>
                        <a:t>.mustermann@muste</a:t>
                      </a:r>
                      <a:r>
                        <a:rPr sz="700" spc="-4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  <a:hlinkClick r:id="rId2"/>
                        </a:rPr>
                        <a:t>r</a:t>
                      </a:r>
                      <a:r>
                        <a:rPr sz="700" spc="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  <a:hlinkClick r:id="rId2"/>
                        </a:rPr>
                        <a:t>.at</a:t>
                      </a:r>
                      <a:endParaRPr sz="70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sz="7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solidFill>
                      <a:srgbClr val="A5A4A4"/>
                    </a:solidFill>
                  </a:tcPr>
                </a:tc>
              </a:tr>
              <a:tr h="107950">
                <a:tc gridSpan="3">
                  <a:txBody>
                    <a:bodyPr/>
                    <a:lstStyle/>
                    <a:p>
                      <a:endParaRPr sz="70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solidFill>
                      <a:srgbClr val="A5A4A4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231F20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29</Words>
  <Application>Microsoft Office PowerPoint</Application>
  <PresentationFormat>Benutzerdefiniert</PresentationFormat>
  <Paragraphs>7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4941_Printy_Vorlage_POWER.indd</dc:title>
  <dc:creator>setup</dc:creator>
  <cp:lastModifiedBy>Evelin Szabo</cp:lastModifiedBy>
  <cp:revision>2</cp:revision>
  <dcterms:created xsi:type="dcterms:W3CDTF">2014-09-24T14:45:15Z</dcterms:created>
  <dcterms:modified xsi:type="dcterms:W3CDTF">2015-07-07T08:29:04Z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2014-09-24T00:00:00Z</vt:filetime>
  </property>
  <property fmtid="{D5CDD505-2E9C-101B-9397-08002B2CF9AE}" pid="3" name="LastSaved">
    <vt:filetime>2014-09-24T00:00:00Z</vt:filetime>
  </property>
</Properties>
</file>