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3"/>
  </p:notesMasterIdLst>
  <p:sldIdLst>
    <p:sldId id="256" r:id="rId2"/>
  </p:sldIdLst>
  <p:sldSz cx="20104100" cy="14192250"/>
  <p:notesSz cx="20104100" cy="141922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65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709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709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FEE28-9297-2D4F-8092-BC98EBF908F0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1065213"/>
            <a:ext cx="7537450" cy="5321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6742113"/>
            <a:ext cx="16084550" cy="63865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479463"/>
            <a:ext cx="8712200" cy="709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13479463"/>
            <a:ext cx="8712200" cy="709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EF1AB-4199-884C-8B5E-709B354682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67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808" y="4408797"/>
            <a:ext cx="17088485" cy="304213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015615" y="8042275"/>
            <a:ext cx="14072870" cy="36269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79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59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93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919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89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87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8590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83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585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398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575472" y="568349"/>
            <a:ext cx="4523423" cy="12109406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05205" y="568349"/>
            <a:ext cx="13235199" cy="12109406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06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492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085" y="9119836"/>
            <a:ext cx="17088485" cy="2818739"/>
          </a:xfrm>
        </p:spPr>
        <p:txBody>
          <a:bodyPr anchor="t"/>
          <a:lstStyle>
            <a:lvl1pPr algn="l">
              <a:defRPr sz="86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88085" y="6015282"/>
            <a:ext cx="17088485" cy="3104554"/>
          </a:xfrm>
        </p:spPr>
        <p:txBody>
          <a:bodyPr anchor="b"/>
          <a:lstStyle>
            <a:lvl1pPr marL="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1pPr>
            <a:lvl2pPr marL="979871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2pPr>
            <a:lvl3pPr marL="1959742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3pPr>
            <a:lvl4pPr marL="293961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4pPr>
            <a:lvl5pPr marL="3919484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5pPr>
            <a:lvl6pPr marL="4899355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6pPr>
            <a:lvl7pPr marL="5879226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7pPr>
            <a:lvl8pPr marL="6859097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8pPr>
            <a:lvl9pPr marL="7838968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835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5205" y="3311526"/>
            <a:ext cx="8879311" cy="9366229"/>
          </a:xfrm>
        </p:spPr>
        <p:txBody>
          <a:bodyPr/>
          <a:lstStyle>
            <a:lvl1pPr>
              <a:defRPr sz="6000"/>
            </a:lvl1pPr>
            <a:lvl2pPr>
              <a:defRPr sz="5100"/>
            </a:lvl2pPr>
            <a:lvl3pPr>
              <a:defRPr sz="43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219584" y="3311526"/>
            <a:ext cx="8879311" cy="9366229"/>
          </a:xfrm>
        </p:spPr>
        <p:txBody>
          <a:bodyPr/>
          <a:lstStyle>
            <a:lvl1pPr>
              <a:defRPr sz="6000"/>
            </a:lvl1pPr>
            <a:lvl2pPr>
              <a:defRPr sz="5100"/>
            </a:lvl2pPr>
            <a:lvl3pPr>
              <a:defRPr sz="43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26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3176831"/>
            <a:ext cx="8882802" cy="1323952"/>
          </a:xfrm>
        </p:spPr>
        <p:txBody>
          <a:bodyPr anchor="b"/>
          <a:lstStyle>
            <a:lvl1pPr marL="0" indent="0">
              <a:buNone/>
              <a:defRPr sz="5100" b="1"/>
            </a:lvl1pPr>
            <a:lvl2pPr marL="979871" indent="0">
              <a:buNone/>
              <a:defRPr sz="4300" b="1"/>
            </a:lvl2pPr>
            <a:lvl3pPr marL="1959742" indent="0">
              <a:buNone/>
              <a:defRPr sz="3900" b="1"/>
            </a:lvl3pPr>
            <a:lvl4pPr marL="2939613" indent="0">
              <a:buNone/>
              <a:defRPr sz="3400" b="1"/>
            </a:lvl4pPr>
            <a:lvl5pPr marL="3919484" indent="0">
              <a:buNone/>
              <a:defRPr sz="3400" b="1"/>
            </a:lvl5pPr>
            <a:lvl6pPr marL="4899355" indent="0">
              <a:buNone/>
              <a:defRPr sz="3400" b="1"/>
            </a:lvl6pPr>
            <a:lvl7pPr marL="5879226" indent="0">
              <a:buNone/>
              <a:defRPr sz="3400" b="1"/>
            </a:lvl7pPr>
            <a:lvl8pPr marL="6859097" indent="0">
              <a:buNone/>
              <a:defRPr sz="3400" b="1"/>
            </a:lvl8pPr>
            <a:lvl9pPr marL="7838968" indent="0">
              <a:buNone/>
              <a:defRPr sz="34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205" y="4500783"/>
            <a:ext cx="8882802" cy="8176971"/>
          </a:xfrm>
        </p:spPr>
        <p:txBody>
          <a:bodyPr/>
          <a:lstStyle>
            <a:lvl1pPr>
              <a:defRPr sz="5100"/>
            </a:lvl1pPr>
            <a:lvl2pPr>
              <a:defRPr sz="4300"/>
            </a:lvl2pPr>
            <a:lvl3pPr>
              <a:defRPr sz="39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212605" y="3176831"/>
            <a:ext cx="8886291" cy="1323952"/>
          </a:xfrm>
        </p:spPr>
        <p:txBody>
          <a:bodyPr anchor="b"/>
          <a:lstStyle>
            <a:lvl1pPr marL="0" indent="0">
              <a:buNone/>
              <a:defRPr sz="5100" b="1"/>
            </a:lvl1pPr>
            <a:lvl2pPr marL="979871" indent="0">
              <a:buNone/>
              <a:defRPr sz="4300" b="1"/>
            </a:lvl2pPr>
            <a:lvl3pPr marL="1959742" indent="0">
              <a:buNone/>
              <a:defRPr sz="3900" b="1"/>
            </a:lvl3pPr>
            <a:lvl4pPr marL="2939613" indent="0">
              <a:buNone/>
              <a:defRPr sz="3400" b="1"/>
            </a:lvl4pPr>
            <a:lvl5pPr marL="3919484" indent="0">
              <a:buNone/>
              <a:defRPr sz="3400" b="1"/>
            </a:lvl5pPr>
            <a:lvl6pPr marL="4899355" indent="0">
              <a:buNone/>
              <a:defRPr sz="3400" b="1"/>
            </a:lvl6pPr>
            <a:lvl7pPr marL="5879226" indent="0">
              <a:buNone/>
              <a:defRPr sz="3400" b="1"/>
            </a:lvl7pPr>
            <a:lvl8pPr marL="6859097" indent="0">
              <a:buNone/>
              <a:defRPr sz="3400" b="1"/>
            </a:lvl8pPr>
            <a:lvl9pPr marL="7838968" indent="0">
              <a:buNone/>
              <a:defRPr sz="34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212605" y="4500783"/>
            <a:ext cx="8886291" cy="8176971"/>
          </a:xfrm>
        </p:spPr>
        <p:txBody>
          <a:bodyPr/>
          <a:lstStyle>
            <a:lvl1pPr>
              <a:defRPr sz="5100"/>
            </a:lvl1pPr>
            <a:lvl2pPr>
              <a:defRPr sz="4300"/>
            </a:lvl2pPr>
            <a:lvl3pPr>
              <a:defRPr sz="39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15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89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51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206" y="565062"/>
            <a:ext cx="6614110" cy="2404798"/>
          </a:xfrm>
        </p:spPr>
        <p:txBody>
          <a:bodyPr anchor="b"/>
          <a:lstStyle>
            <a:lvl1pPr algn="l">
              <a:defRPr sz="4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60145" y="565063"/>
            <a:ext cx="11238750" cy="12112692"/>
          </a:xfrm>
        </p:spPr>
        <p:txBody>
          <a:bodyPr/>
          <a:lstStyle>
            <a:lvl1pPr>
              <a:defRPr sz="6900"/>
            </a:lvl1pPr>
            <a:lvl2pPr>
              <a:defRPr sz="6000"/>
            </a:lvl2pPr>
            <a:lvl3pPr>
              <a:defRPr sz="51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5206" y="2969861"/>
            <a:ext cx="6614110" cy="9707894"/>
          </a:xfrm>
        </p:spPr>
        <p:txBody>
          <a:bodyPr/>
          <a:lstStyle>
            <a:lvl1pPr marL="0" indent="0">
              <a:buNone/>
              <a:defRPr sz="3000"/>
            </a:lvl1pPr>
            <a:lvl2pPr marL="979871" indent="0">
              <a:buNone/>
              <a:defRPr sz="2600"/>
            </a:lvl2pPr>
            <a:lvl3pPr marL="1959742" indent="0">
              <a:buNone/>
              <a:defRPr sz="2100"/>
            </a:lvl3pPr>
            <a:lvl4pPr marL="2939613" indent="0">
              <a:buNone/>
              <a:defRPr sz="1900"/>
            </a:lvl4pPr>
            <a:lvl5pPr marL="3919484" indent="0">
              <a:buNone/>
              <a:defRPr sz="1900"/>
            </a:lvl5pPr>
            <a:lvl6pPr marL="4899355" indent="0">
              <a:buNone/>
              <a:defRPr sz="1900"/>
            </a:lvl6pPr>
            <a:lvl7pPr marL="5879226" indent="0">
              <a:buNone/>
              <a:defRPr sz="1900"/>
            </a:lvl7pPr>
            <a:lvl8pPr marL="6859097" indent="0">
              <a:buNone/>
              <a:defRPr sz="1900"/>
            </a:lvl8pPr>
            <a:lvl9pPr marL="7838968" indent="0">
              <a:buNone/>
              <a:defRPr sz="1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63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40544" y="9934575"/>
            <a:ext cx="12062460" cy="1172833"/>
          </a:xfrm>
        </p:spPr>
        <p:txBody>
          <a:bodyPr anchor="b"/>
          <a:lstStyle>
            <a:lvl1pPr algn="l">
              <a:defRPr sz="4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940544" y="1268104"/>
            <a:ext cx="12062460" cy="8515350"/>
          </a:xfrm>
        </p:spPr>
        <p:txBody>
          <a:bodyPr/>
          <a:lstStyle>
            <a:lvl1pPr marL="0" indent="0">
              <a:buNone/>
              <a:defRPr sz="6900"/>
            </a:lvl1pPr>
            <a:lvl2pPr marL="979871" indent="0">
              <a:buNone/>
              <a:defRPr sz="6000"/>
            </a:lvl2pPr>
            <a:lvl3pPr marL="1959742" indent="0">
              <a:buNone/>
              <a:defRPr sz="5100"/>
            </a:lvl3pPr>
            <a:lvl4pPr marL="2939613" indent="0">
              <a:buNone/>
              <a:defRPr sz="4300"/>
            </a:lvl4pPr>
            <a:lvl5pPr marL="3919484" indent="0">
              <a:buNone/>
              <a:defRPr sz="4300"/>
            </a:lvl5pPr>
            <a:lvl6pPr marL="4899355" indent="0">
              <a:buNone/>
              <a:defRPr sz="4300"/>
            </a:lvl6pPr>
            <a:lvl7pPr marL="5879226" indent="0">
              <a:buNone/>
              <a:defRPr sz="4300"/>
            </a:lvl7pPr>
            <a:lvl8pPr marL="6859097" indent="0">
              <a:buNone/>
              <a:defRPr sz="4300"/>
            </a:lvl8pPr>
            <a:lvl9pPr marL="7838968" indent="0">
              <a:buNone/>
              <a:defRPr sz="4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40544" y="11107408"/>
            <a:ext cx="12062460" cy="1665617"/>
          </a:xfrm>
        </p:spPr>
        <p:txBody>
          <a:bodyPr/>
          <a:lstStyle>
            <a:lvl1pPr marL="0" indent="0">
              <a:buNone/>
              <a:defRPr sz="3000"/>
            </a:lvl1pPr>
            <a:lvl2pPr marL="979871" indent="0">
              <a:buNone/>
              <a:defRPr sz="2600"/>
            </a:lvl2pPr>
            <a:lvl3pPr marL="1959742" indent="0">
              <a:buNone/>
              <a:defRPr sz="2100"/>
            </a:lvl3pPr>
            <a:lvl4pPr marL="2939613" indent="0">
              <a:buNone/>
              <a:defRPr sz="1900"/>
            </a:lvl4pPr>
            <a:lvl5pPr marL="3919484" indent="0">
              <a:buNone/>
              <a:defRPr sz="1900"/>
            </a:lvl5pPr>
            <a:lvl6pPr marL="4899355" indent="0">
              <a:buNone/>
              <a:defRPr sz="1900"/>
            </a:lvl6pPr>
            <a:lvl7pPr marL="5879226" indent="0">
              <a:buNone/>
              <a:defRPr sz="1900"/>
            </a:lvl7pPr>
            <a:lvl8pPr marL="6859097" indent="0">
              <a:buNone/>
              <a:defRPr sz="1900"/>
            </a:lvl8pPr>
            <a:lvl9pPr marL="7838968" indent="0">
              <a:buNone/>
              <a:defRPr sz="1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542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05205" y="568348"/>
            <a:ext cx="18093690" cy="2365375"/>
          </a:xfrm>
          <a:prstGeom prst="rect">
            <a:avLst/>
          </a:prstGeom>
        </p:spPr>
        <p:txBody>
          <a:bodyPr vert="horz" lIns="195974" tIns="97987" rIns="195974" bIns="9798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3311526"/>
            <a:ext cx="18093690" cy="9366229"/>
          </a:xfrm>
          <a:prstGeom prst="rect">
            <a:avLst/>
          </a:prstGeom>
        </p:spPr>
        <p:txBody>
          <a:bodyPr vert="horz" lIns="195974" tIns="97987" rIns="195974" bIns="9798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205" y="13154114"/>
            <a:ext cx="4690957" cy="755606"/>
          </a:xfrm>
          <a:prstGeom prst="rect">
            <a:avLst/>
          </a:prstGeom>
        </p:spPr>
        <p:txBody>
          <a:bodyPr vert="horz" lIns="195974" tIns="97987" rIns="195974" bIns="97987" rtlCol="0" anchor="ctr"/>
          <a:lstStyle>
            <a:lvl1pPr algn="l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68901" y="13154114"/>
            <a:ext cx="6366298" cy="755606"/>
          </a:xfrm>
          <a:prstGeom prst="rect">
            <a:avLst/>
          </a:prstGeom>
        </p:spPr>
        <p:txBody>
          <a:bodyPr vert="horz" lIns="195974" tIns="97987" rIns="195974" bIns="97987" rtlCol="0" anchor="ctr"/>
          <a:lstStyle>
            <a:lvl1pPr algn="ct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407938" y="13154114"/>
            <a:ext cx="4690957" cy="755606"/>
          </a:xfrm>
          <a:prstGeom prst="rect">
            <a:avLst/>
          </a:prstGeom>
        </p:spPr>
        <p:txBody>
          <a:bodyPr vert="horz" lIns="195974" tIns="97987" rIns="195974" bIns="97987" rtlCol="0" anchor="ctr"/>
          <a:lstStyle>
            <a:lvl1pPr algn="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218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defTabSz="979871" rtl="0" eaLnBrk="1" latinLnBrk="0" hangingPunct="1">
        <a:spcBef>
          <a:spcPct val="0"/>
        </a:spcBef>
        <a:buNone/>
        <a:defRPr sz="9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4903" indent="-734903" algn="l" defTabSz="979871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2290" indent="-612419" algn="l" defTabSz="979871" rtl="0" eaLnBrk="1" latinLnBrk="0" hangingPunct="1">
        <a:spcBef>
          <a:spcPct val="20000"/>
        </a:spcBef>
        <a:buFont typeface="Arial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2449678" indent="-489936" algn="l" defTabSz="979871" rtl="0" eaLnBrk="1" latinLnBrk="0" hangingPunct="1">
        <a:spcBef>
          <a:spcPct val="20000"/>
        </a:spcBef>
        <a:buFont typeface="Arial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549" indent="-489936" algn="l" defTabSz="979871" rtl="0" eaLnBrk="1" latinLnBrk="0" hangingPunct="1">
        <a:spcBef>
          <a:spcPct val="20000"/>
        </a:spcBef>
        <a:buFont typeface="Arial"/>
        <a:buChar char="–"/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409420" indent="-489936" algn="l" defTabSz="979871" rtl="0" eaLnBrk="1" latinLnBrk="0" hangingPunct="1">
        <a:spcBef>
          <a:spcPct val="20000"/>
        </a:spcBef>
        <a:buFont typeface="Arial"/>
        <a:buChar char="»"/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389291" indent="-489936" algn="l" defTabSz="979871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69162" indent="-489936" algn="l" defTabSz="979871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49033" indent="-489936" algn="l" defTabSz="979871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28904" indent="-489936" algn="l" defTabSz="979871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79871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59742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39613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19484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899355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79226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59097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38968" algn="l" defTabSz="979871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lakat_8-Bogen_Vorlag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141914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Plakat_8-Bogen_Vorlage.indd</dc:title>
  <dc:creator>setup</dc:creator>
  <cp:lastModifiedBy>Evelin Szabo</cp:lastModifiedBy>
  <cp:revision>3</cp:revision>
  <dcterms:created xsi:type="dcterms:W3CDTF">2015-02-04T11:19:27Z</dcterms:created>
  <dcterms:modified xsi:type="dcterms:W3CDTF">2015-07-06T15:10:01Z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2015-02-03T00:00:00Z</vt:filetime>
  </property>
  <property fmtid="{D5CDD505-2E9C-101B-9397-08002B2CF9AE}" pid="3" name="LastSaved">
    <vt:filetime>2015-02-04T00:00:00Z</vt:filetime>
  </property>
</Properties>
</file>