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3"/>
  </p:notesMasterIdLst>
  <p:sldIdLst>
    <p:sldId id="256" r:id="rId2"/>
  </p:sldIdLst>
  <p:sldSz cx="20104100" cy="14243050"/>
  <p:notesSz cx="20104100" cy="142430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65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712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712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CECA-7B60-B641-B141-2B7285667436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3325" y="1068388"/>
            <a:ext cx="7537450" cy="5340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6765925"/>
            <a:ext cx="16084550" cy="6408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528675"/>
            <a:ext cx="8712200" cy="711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3528675"/>
            <a:ext cx="8712200" cy="711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238BC-6E18-E04E-B1E9-3EA419EF75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879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808" y="4424578"/>
            <a:ext cx="17088485" cy="305302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015615" y="8071061"/>
            <a:ext cx="14072870" cy="363989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81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62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944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925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906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888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869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85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771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35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75472" y="570383"/>
            <a:ext cx="4523423" cy="12152751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5205" y="570383"/>
            <a:ext cx="13235199" cy="12152751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64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517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085" y="9152479"/>
            <a:ext cx="17088485" cy="2828828"/>
          </a:xfrm>
        </p:spPr>
        <p:txBody>
          <a:bodyPr anchor="t"/>
          <a:lstStyle>
            <a:lvl1pPr algn="l">
              <a:defRPr sz="8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88085" y="6036813"/>
            <a:ext cx="17088485" cy="3115666"/>
          </a:xfrm>
        </p:spPr>
        <p:txBody>
          <a:bodyPr anchor="b"/>
          <a:lstStyle>
            <a:lvl1pPr marL="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1pPr>
            <a:lvl2pPr marL="981334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2pPr>
            <a:lvl3pPr marL="1962668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3pPr>
            <a:lvl4pPr marL="294400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4pPr>
            <a:lvl5pPr marL="3925336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5pPr>
            <a:lvl6pPr marL="490667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6pPr>
            <a:lvl7pPr marL="5888004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7pPr>
            <a:lvl8pPr marL="6869339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8pPr>
            <a:lvl9pPr marL="785067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91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205" y="3323379"/>
            <a:ext cx="8879311" cy="9399755"/>
          </a:xfrm>
        </p:spPr>
        <p:txBody>
          <a:bodyPr/>
          <a:lstStyle>
            <a:lvl1pPr>
              <a:defRPr sz="6000"/>
            </a:lvl1pPr>
            <a:lvl2pPr>
              <a:defRPr sz="52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219584" y="3323379"/>
            <a:ext cx="8879311" cy="9399755"/>
          </a:xfrm>
        </p:spPr>
        <p:txBody>
          <a:bodyPr/>
          <a:lstStyle>
            <a:lvl1pPr>
              <a:defRPr sz="6000"/>
            </a:lvl1pPr>
            <a:lvl2pPr>
              <a:defRPr sz="52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78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3188202"/>
            <a:ext cx="8882802" cy="1328691"/>
          </a:xfrm>
        </p:spPr>
        <p:txBody>
          <a:bodyPr anchor="b"/>
          <a:lstStyle>
            <a:lvl1pPr marL="0" indent="0">
              <a:buNone/>
              <a:defRPr sz="5200" b="1"/>
            </a:lvl1pPr>
            <a:lvl2pPr marL="981334" indent="0">
              <a:buNone/>
              <a:defRPr sz="4300" b="1"/>
            </a:lvl2pPr>
            <a:lvl3pPr marL="1962668" indent="0">
              <a:buNone/>
              <a:defRPr sz="3900" b="1"/>
            </a:lvl3pPr>
            <a:lvl4pPr marL="2944002" indent="0">
              <a:buNone/>
              <a:defRPr sz="3400" b="1"/>
            </a:lvl4pPr>
            <a:lvl5pPr marL="3925336" indent="0">
              <a:buNone/>
              <a:defRPr sz="3400" b="1"/>
            </a:lvl5pPr>
            <a:lvl6pPr marL="4906670" indent="0">
              <a:buNone/>
              <a:defRPr sz="3400" b="1"/>
            </a:lvl6pPr>
            <a:lvl7pPr marL="5888004" indent="0">
              <a:buNone/>
              <a:defRPr sz="3400" b="1"/>
            </a:lvl7pPr>
            <a:lvl8pPr marL="6869339" indent="0">
              <a:buNone/>
              <a:defRPr sz="3400" b="1"/>
            </a:lvl8pPr>
            <a:lvl9pPr marL="7850673" indent="0">
              <a:buNone/>
              <a:defRPr sz="3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205" y="4516893"/>
            <a:ext cx="8882802" cy="8206240"/>
          </a:xfrm>
        </p:spPr>
        <p:txBody>
          <a:bodyPr/>
          <a:lstStyle>
            <a:lvl1pPr>
              <a:defRPr sz="5200"/>
            </a:lvl1pPr>
            <a:lvl2pPr>
              <a:defRPr sz="4300"/>
            </a:lvl2pPr>
            <a:lvl3pPr>
              <a:defRPr sz="39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212605" y="3188202"/>
            <a:ext cx="8886291" cy="1328691"/>
          </a:xfrm>
        </p:spPr>
        <p:txBody>
          <a:bodyPr anchor="b"/>
          <a:lstStyle>
            <a:lvl1pPr marL="0" indent="0">
              <a:buNone/>
              <a:defRPr sz="5200" b="1"/>
            </a:lvl1pPr>
            <a:lvl2pPr marL="981334" indent="0">
              <a:buNone/>
              <a:defRPr sz="4300" b="1"/>
            </a:lvl2pPr>
            <a:lvl3pPr marL="1962668" indent="0">
              <a:buNone/>
              <a:defRPr sz="3900" b="1"/>
            </a:lvl3pPr>
            <a:lvl4pPr marL="2944002" indent="0">
              <a:buNone/>
              <a:defRPr sz="3400" b="1"/>
            </a:lvl4pPr>
            <a:lvl5pPr marL="3925336" indent="0">
              <a:buNone/>
              <a:defRPr sz="3400" b="1"/>
            </a:lvl5pPr>
            <a:lvl6pPr marL="4906670" indent="0">
              <a:buNone/>
              <a:defRPr sz="3400" b="1"/>
            </a:lvl6pPr>
            <a:lvl7pPr marL="5888004" indent="0">
              <a:buNone/>
              <a:defRPr sz="3400" b="1"/>
            </a:lvl7pPr>
            <a:lvl8pPr marL="6869339" indent="0">
              <a:buNone/>
              <a:defRPr sz="3400" b="1"/>
            </a:lvl8pPr>
            <a:lvl9pPr marL="7850673" indent="0">
              <a:buNone/>
              <a:defRPr sz="34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212605" y="4516893"/>
            <a:ext cx="8886291" cy="8206240"/>
          </a:xfrm>
        </p:spPr>
        <p:txBody>
          <a:bodyPr/>
          <a:lstStyle>
            <a:lvl1pPr>
              <a:defRPr sz="5200"/>
            </a:lvl1pPr>
            <a:lvl2pPr>
              <a:defRPr sz="4300"/>
            </a:lvl2pPr>
            <a:lvl3pPr>
              <a:defRPr sz="39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23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796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310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206" y="567084"/>
            <a:ext cx="6614110" cy="2413406"/>
          </a:xfrm>
        </p:spPr>
        <p:txBody>
          <a:bodyPr anchor="b"/>
          <a:lstStyle>
            <a:lvl1pPr algn="l">
              <a:defRPr sz="4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60145" y="567085"/>
            <a:ext cx="11238750" cy="12156049"/>
          </a:xfrm>
        </p:spPr>
        <p:txBody>
          <a:bodyPr/>
          <a:lstStyle>
            <a:lvl1pPr>
              <a:defRPr sz="6900"/>
            </a:lvl1pPr>
            <a:lvl2pPr>
              <a:defRPr sz="6000"/>
            </a:lvl2pPr>
            <a:lvl3pPr>
              <a:defRPr sz="52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5206" y="2980491"/>
            <a:ext cx="6614110" cy="9742643"/>
          </a:xfrm>
        </p:spPr>
        <p:txBody>
          <a:bodyPr/>
          <a:lstStyle>
            <a:lvl1pPr marL="0" indent="0">
              <a:buNone/>
              <a:defRPr sz="3000"/>
            </a:lvl1pPr>
            <a:lvl2pPr marL="981334" indent="0">
              <a:buNone/>
              <a:defRPr sz="2600"/>
            </a:lvl2pPr>
            <a:lvl3pPr marL="1962668" indent="0">
              <a:buNone/>
              <a:defRPr sz="2100"/>
            </a:lvl3pPr>
            <a:lvl4pPr marL="2944002" indent="0">
              <a:buNone/>
              <a:defRPr sz="1900"/>
            </a:lvl4pPr>
            <a:lvl5pPr marL="3925336" indent="0">
              <a:buNone/>
              <a:defRPr sz="1900"/>
            </a:lvl5pPr>
            <a:lvl6pPr marL="4906670" indent="0">
              <a:buNone/>
              <a:defRPr sz="1900"/>
            </a:lvl6pPr>
            <a:lvl7pPr marL="5888004" indent="0">
              <a:buNone/>
              <a:defRPr sz="1900"/>
            </a:lvl7pPr>
            <a:lvl8pPr marL="6869339" indent="0">
              <a:buNone/>
              <a:defRPr sz="1900"/>
            </a:lvl8pPr>
            <a:lvl9pPr marL="7850673" indent="0">
              <a:buNone/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61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0544" y="9970135"/>
            <a:ext cx="12062460" cy="1177031"/>
          </a:xfrm>
        </p:spPr>
        <p:txBody>
          <a:bodyPr anchor="b"/>
          <a:lstStyle>
            <a:lvl1pPr algn="l">
              <a:defRPr sz="4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40544" y="1272643"/>
            <a:ext cx="12062460" cy="8545830"/>
          </a:xfrm>
        </p:spPr>
        <p:txBody>
          <a:bodyPr/>
          <a:lstStyle>
            <a:lvl1pPr marL="0" indent="0">
              <a:buNone/>
              <a:defRPr sz="6900"/>
            </a:lvl1pPr>
            <a:lvl2pPr marL="981334" indent="0">
              <a:buNone/>
              <a:defRPr sz="6000"/>
            </a:lvl2pPr>
            <a:lvl3pPr marL="1962668" indent="0">
              <a:buNone/>
              <a:defRPr sz="5200"/>
            </a:lvl3pPr>
            <a:lvl4pPr marL="2944002" indent="0">
              <a:buNone/>
              <a:defRPr sz="4300"/>
            </a:lvl4pPr>
            <a:lvl5pPr marL="3925336" indent="0">
              <a:buNone/>
              <a:defRPr sz="4300"/>
            </a:lvl5pPr>
            <a:lvl6pPr marL="4906670" indent="0">
              <a:buNone/>
              <a:defRPr sz="4300"/>
            </a:lvl6pPr>
            <a:lvl7pPr marL="5888004" indent="0">
              <a:buNone/>
              <a:defRPr sz="4300"/>
            </a:lvl7pPr>
            <a:lvl8pPr marL="6869339" indent="0">
              <a:buNone/>
              <a:defRPr sz="4300"/>
            </a:lvl8pPr>
            <a:lvl9pPr marL="7850673" indent="0">
              <a:buNone/>
              <a:defRPr sz="4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40544" y="11147166"/>
            <a:ext cx="12062460" cy="1671579"/>
          </a:xfrm>
        </p:spPr>
        <p:txBody>
          <a:bodyPr/>
          <a:lstStyle>
            <a:lvl1pPr marL="0" indent="0">
              <a:buNone/>
              <a:defRPr sz="3000"/>
            </a:lvl1pPr>
            <a:lvl2pPr marL="981334" indent="0">
              <a:buNone/>
              <a:defRPr sz="2600"/>
            </a:lvl2pPr>
            <a:lvl3pPr marL="1962668" indent="0">
              <a:buNone/>
              <a:defRPr sz="2100"/>
            </a:lvl3pPr>
            <a:lvl4pPr marL="2944002" indent="0">
              <a:buNone/>
              <a:defRPr sz="1900"/>
            </a:lvl4pPr>
            <a:lvl5pPr marL="3925336" indent="0">
              <a:buNone/>
              <a:defRPr sz="1900"/>
            </a:lvl5pPr>
            <a:lvl6pPr marL="4906670" indent="0">
              <a:buNone/>
              <a:defRPr sz="1900"/>
            </a:lvl6pPr>
            <a:lvl7pPr marL="5888004" indent="0">
              <a:buNone/>
              <a:defRPr sz="1900"/>
            </a:lvl7pPr>
            <a:lvl8pPr marL="6869339" indent="0">
              <a:buNone/>
              <a:defRPr sz="1900"/>
            </a:lvl8pPr>
            <a:lvl9pPr marL="7850673" indent="0">
              <a:buNone/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15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205" y="570382"/>
            <a:ext cx="18093690" cy="2373842"/>
          </a:xfrm>
          <a:prstGeom prst="rect">
            <a:avLst/>
          </a:prstGeom>
        </p:spPr>
        <p:txBody>
          <a:bodyPr vert="horz" lIns="196267" tIns="98133" rIns="196267" bIns="98133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3323379"/>
            <a:ext cx="18093690" cy="9399755"/>
          </a:xfrm>
          <a:prstGeom prst="rect">
            <a:avLst/>
          </a:prstGeom>
        </p:spPr>
        <p:txBody>
          <a:bodyPr vert="horz" lIns="196267" tIns="98133" rIns="196267" bIns="98133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205" y="13201198"/>
            <a:ext cx="4690957" cy="758311"/>
          </a:xfrm>
          <a:prstGeom prst="rect">
            <a:avLst/>
          </a:prstGeom>
        </p:spPr>
        <p:txBody>
          <a:bodyPr vert="horz" lIns="196267" tIns="98133" rIns="196267" bIns="98133" rtlCol="0" anchor="ctr"/>
          <a:lstStyle>
            <a:lvl1pPr algn="l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68901" y="13201198"/>
            <a:ext cx="6366298" cy="758311"/>
          </a:xfrm>
          <a:prstGeom prst="rect">
            <a:avLst/>
          </a:prstGeom>
        </p:spPr>
        <p:txBody>
          <a:bodyPr vert="horz" lIns="196267" tIns="98133" rIns="196267" bIns="98133" rtlCol="0" anchor="ctr"/>
          <a:lstStyle>
            <a:lvl1pPr algn="ct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407938" y="13201198"/>
            <a:ext cx="4690957" cy="758311"/>
          </a:xfrm>
          <a:prstGeom prst="rect">
            <a:avLst/>
          </a:prstGeom>
        </p:spPr>
        <p:txBody>
          <a:bodyPr vert="horz" lIns="196267" tIns="98133" rIns="196267" bIns="98133" rtlCol="0" anchor="ctr"/>
          <a:lstStyle>
            <a:lvl1pPr algn="r">
              <a:defRPr sz="2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886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981334" rtl="0" eaLnBrk="1" latinLnBrk="0" hangingPunct="1">
        <a:spcBef>
          <a:spcPct val="0"/>
        </a:spcBef>
        <a:buNone/>
        <a:defRPr sz="9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6001" indent="-736001" algn="l" defTabSz="981334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594668" indent="-613334" algn="l" defTabSz="981334" rtl="0" eaLnBrk="1" latinLnBrk="0" hangingPunct="1">
        <a:spcBef>
          <a:spcPct val="20000"/>
        </a:spcBef>
        <a:buFont typeface="Arial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2453335" indent="-490667" algn="l" defTabSz="981334" rtl="0" eaLnBrk="1" latinLnBrk="0" hangingPunct="1">
        <a:spcBef>
          <a:spcPct val="20000"/>
        </a:spcBef>
        <a:buFont typeface="Arial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3pPr>
      <a:lvl4pPr marL="3434669" indent="-490667" algn="l" defTabSz="981334" rtl="0" eaLnBrk="1" latinLnBrk="0" hangingPunct="1">
        <a:spcBef>
          <a:spcPct val="20000"/>
        </a:spcBef>
        <a:buFont typeface="Arial"/>
        <a:buChar char="–"/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416003" indent="-490667" algn="l" defTabSz="981334" rtl="0" eaLnBrk="1" latinLnBrk="0" hangingPunct="1">
        <a:spcBef>
          <a:spcPct val="20000"/>
        </a:spcBef>
        <a:buFont typeface="Arial"/>
        <a:buChar char="»"/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397337" indent="-490667" algn="l" defTabSz="98133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378672" indent="-490667" algn="l" defTabSz="98133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360006" indent="-490667" algn="l" defTabSz="98133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341340" indent="-490667" algn="l" defTabSz="98133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81334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962668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944002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3925336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70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88004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869339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850673" algn="l" defTabSz="981334" rtl="0" eaLnBrk="1" latinLnBrk="0" hangingPunct="1"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lakat_16-Bogen_Vorl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142400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Plakat_16-Bogen_Vorlage.indd</dc:title>
  <dc:creator>setup</dc:creator>
  <cp:lastModifiedBy>Evelin Szabo</cp:lastModifiedBy>
  <cp:revision>2</cp:revision>
  <dcterms:created xsi:type="dcterms:W3CDTF">2015-02-04T12:13:52Z</dcterms:created>
  <dcterms:modified xsi:type="dcterms:W3CDTF">2015-07-06T15:10:13Z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2015-02-04T00:00:00Z</vt:filetime>
  </property>
  <property fmtid="{D5CDD505-2E9C-101B-9397-08002B2CF9AE}" pid="3" name="LastSaved">
    <vt:filetime>2015-02-04T00:00:00Z</vt:filetime>
  </property>
</Properties>
</file>