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6" r:id="rId1"/>
  </p:sldMasterIdLst>
  <p:notesMasterIdLst>
    <p:notesMasterId r:id="rId3"/>
  </p:notesMasterIdLst>
  <p:sldIdLst>
    <p:sldId id="256" r:id="rId2"/>
  </p:sldIdLst>
  <p:sldSz cx="20104100" cy="14243050"/>
  <p:notesSz cx="20104100" cy="1424305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650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berschrift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8712200" cy="712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11387138" y="0"/>
            <a:ext cx="8712200" cy="712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1ABCECA-7B60-B641-B141-2B7285667436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283325" y="1068388"/>
            <a:ext cx="7537450" cy="53403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2009775" y="6765925"/>
            <a:ext cx="16084550" cy="64087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3528675"/>
            <a:ext cx="8712200" cy="711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11387138" y="13528675"/>
            <a:ext cx="8712200" cy="711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A2238BC-6E18-E04E-B1E9-3EA419EF75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818795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808" y="4424578"/>
            <a:ext cx="17088485" cy="3053024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015615" y="8071061"/>
            <a:ext cx="14072870" cy="363989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9813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96266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9440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9253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9066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58880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68693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78506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027716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123587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14575472" y="570383"/>
            <a:ext cx="4523423" cy="12152751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1005205" y="570383"/>
            <a:ext cx="13235199" cy="12152751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7564572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95175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88085" y="9152479"/>
            <a:ext cx="17088485" cy="2828828"/>
          </a:xfrm>
        </p:spPr>
        <p:txBody>
          <a:bodyPr anchor="t"/>
          <a:lstStyle>
            <a:lvl1pPr algn="l">
              <a:defRPr sz="86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588085" y="6036813"/>
            <a:ext cx="17088485" cy="3115666"/>
          </a:xfrm>
        </p:spPr>
        <p:txBody>
          <a:bodyPr anchor="b"/>
          <a:lstStyle>
            <a:lvl1pPr marL="0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1pPr>
            <a:lvl2pPr marL="981334" indent="0">
              <a:buNone/>
              <a:defRPr sz="3900">
                <a:solidFill>
                  <a:schemeClr val="tx1">
                    <a:tint val="75000"/>
                  </a:schemeClr>
                </a:solidFill>
              </a:defRPr>
            </a:lvl2pPr>
            <a:lvl3pPr marL="1962668" indent="0">
              <a:buNone/>
              <a:defRPr sz="3400">
                <a:solidFill>
                  <a:schemeClr val="tx1">
                    <a:tint val="75000"/>
                  </a:schemeClr>
                </a:solidFill>
              </a:defRPr>
            </a:lvl3pPr>
            <a:lvl4pPr marL="2944002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4pPr>
            <a:lvl5pPr marL="3925336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5pPr>
            <a:lvl6pPr marL="490667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6pPr>
            <a:lvl7pPr marL="5888004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7pPr>
            <a:lvl8pPr marL="6869339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8pPr>
            <a:lvl9pPr marL="7850673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709125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1005205" y="3323379"/>
            <a:ext cx="8879311" cy="9399755"/>
          </a:xfrm>
        </p:spPr>
        <p:txBody>
          <a:bodyPr/>
          <a:lstStyle>
            <a:lvl1pPr>
              <a:defRPr sz="6000"/>
            </a:lvl1pPr>
            <a:lvl2pPr>
              <a:defRPr sz="5200"/>
            </a:lvl2pPr>
            <a:lvl3pPr>
              <a:defRPr sz="4300"/>
            </a:lvl3pPr>
            <a:lvl4pPr>
              <a:defRPr sz="3900"/>
            </a:lvl4pPr>
            <a:lvl5pPr>
              <a:defRPr sz="3900"/>
            </a:lvl5pPr>
            <a:lvl6pPr>
              <a:defRPr sz="3900"/>
            </a:lvl6pPr>
            <a:lvl7pPr>
              <a:defRPr sz="3900"/>
            </a:lvl7pPr>
            <a:lvl8pPr>
              <a:defRPr sz="3900"/>
            </a:lvl8pPr>
            <a:lvl9pPr>
              <a:defRPr sz="39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219584" y="3323379"/>
            <a:ext cx="8879311" cy="9399755"/>
          </a:xfrm>
        </p:spPr>
        <p:txBody>
          <a:bodyPr/>
          <a:lstStyle>
            <a:lvl1pPr>
              <a:defRPr sz="6000"/>
            </a:lvl1pPr>
            <a:lvl2pPr>
              <a:defRPr sz="5200"/>
            </a:lvl2pPr>
            <a:lvl3pPr>
              <a:defRPr sz="4300"/>
            </a:lvl3pPr>
            <a:lvl4pPr>
              <a:defRPr sz="3900"/>
            </a:lvl4pPr>
            <a:lvl5pPr>
              <a:defRPr sz="3900"/>
            </a:lvl5pPr>
            <a:lvl6pPr>
              <a:defRPr sz="3900"/>
            </a:lvl6pPr>
            <a:lvl7pPr>
              <a:defRPr sz="3900"/>
            </a:lvl7pPr>
            <a:lvl8pPr>
              <a:defRPr sz="3900"/>
            </a:lvl8pPr>
            <a:lvl9pPr>
              <a:defRPr sz="39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817826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3188202"/>
            <a:ext cx="8882802" cy="1328691"/>
          </a:xfrm>
        </p:spPr>
        <p:txBody>
          <a:bodyPr anchor="b"/>
          <a:lstStyle>
            <a:lvl1pPr marL="0" indent="0">
              <a:buNone/>
              <a:defRPr sz="5200" b="1"/>
            </a:lvl1pPr>
            <a:lvl2pPr marL="981334" indent="0">
              <a:buNone/>
              <a:defRPr sz="4300" b="1"/>
            </a:lvl2pPr>
            <a:lvl3pPr marL="1962668" indent="0">
              <a:buNone/>
              <a:defRPr sz="3900" b="1"/>
            </a:lvl3pPr>
            <a:lvl4pPr marL="2944002" indent="0">
              <a:buNone/>
              <a:defRPr sz="3400" b="1"/>
            </a:lvl4pPr>
            <a:lvl5pPr marL="3925336" indent="0">
              <a:buNone/>
              <a:defRPr sz="3400" b="1"/>
            </a:lvl5pPr>
            <a:lvl6pPr marL="4906670" indent="0">
              <a:buNone/>
              <a:defRPr sz="3400" b="1"/>
            </a:lvl6pPr>
            <a:lvl7pPr marL="5888004" indent="0">
              <a:buNone/>
              <a:defRPr sz="3400" b="1"/>
            </a:lvl7pPr>
            <a:lvl8pPr marL="6869339" indent="0">
              <a:buNone/>
              <a:defRPr sz="3400" b="1"/>
            </a:lvl8pPr>
            <a:lvl9pPr marL="7850673" indent="0">
              <a:buNone/>
              <a:defRPr sz="34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005205" y="4516893"/>
            <a:ext cx="8882802" cy="8206240"/>
          </a:xfrm>
        </p:spPr>
        <p:txBody>
          <a:bodyPr/>
          <a:lstStyle>
            <a:lvl1pPr>
              <a:defRPr sz="5200"/>
            </a:lvl1pPr>
            <a:lvl2pPr>
              <a:defRPr sz="4300"/>
            </a:lvl2pPr>
            <a:lvl3pPr>
              <a:defRPr sz="3900"/>
            </a:lvl3pPr>
            <a:lvl4pPr>
              <a:defRPr sz="3400"/>
            </a:lvl4pPr>
            <a:lvl5pPr>
              <a:defRPr sz="3400"/>
            </a:lvl5pPr>
            <a:lvl6pPr>
              <a:defRPr sz="3400"/>
            </a:lvl6pPr>
            <a:lvl7pPr>
              <a:defRPr sz="3400"/>
            </a:lvl7pPr>
            <a:lvl8pPr>
              <a:defRPr sz="3400"/>
            </a:lvl8pPr>
            <a:lvl9pPr>
              <a:defRPr sz="34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0212605" y="3188202"/>
            <a:ext cx="8886291" cy="1328691"/>
          </a:xfrm>
        </p:spPr>
        <p:txBody>
          <a:bodyPr anchor="b"/>
          <a:lstStyle>
            <a:lvl1pPr marL="0" indent="0">
              <a:buNone/>
              <a:defRPr sz="5200" b="1"/>
            </a:lvl1pPr>
            <a:lvl2pPr marL="981334" indent="0">
              <a:buNone/>
              <a:defRPr sz="4300" b="1"/>
            </a:lvl2pPr>
            <a:lvl3pPr marL="1962668" indent="0">
              <a:buNone/>
              <a:defRPr sz="3900" b="1"/>
            </a:lvl3pPr>
            <a:lvl4pPr marL="2944002" indent="0">
              <a:buNone/>
              <a:defRPr sz="3400" b="1"/>
            </a:lvl4pPr>
            <a:lvl5pPr marL="3925336" indent="0">
              <a:buNone/>
              <a:defRPr sz="3400" b="1"/>
            </a:lvl5pPr>
            <a:lvl6pPr marL="4906670" indent="0">
              <a:buNone/>
              <a:defRPr sz="3400" b="1"/>
            </a:lvl6pPr>
            <a:lvl7pPr marL="5888004" indent="0">
              <a:buNone/>
              <a:defRPr sz="3400" b="1"/>
            </a:lvl7pPr>
            <a:lvl8pPr marL="6869339" indent="0">
              <a:buNone/>
              <a:defRPr sz="3400" b="1"/>
            </a:lvl8pPr>
            <a:lvl9pPr marL="7850673" indent="0">
              <a:buNone/>
              <a:defRPr sz="34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0212605" y="4516893"/>
            <a:ext cx="8886291" cy="8206240"/>
          </a:xfrm>
        </p:spPr>
        <p:txBody>
          <a:bodyPr/>
          <a:lstStyle>
            <a:lvl1pPr>
              <a:defRPr sz="5200"/>
            </a:lvl1pPr>
            <a:lvl2pPr>
              <a:defRPr sz="4300"/>
            </a:lvl2pPr>
            <a:lvl3pPr>
              <a:defRPr sz="3900"/>
            </a:lvl3pPr>
            <a:lvl4pPr>
              <a:defRPr sz="3400"/>
            </a:lvl4pPr>
            <a:lvl5pPr>
              <a:defRPr sz="3400"/>
            </a:lvl5pPr>
            <a:lvl6pPr>
              <a:defRPr sz="3400"/>
            </a:lvl6pPr>
            <a:lvl7pPr>
              <a:defRPr sz="3400"/>
            </a:lvl7pPr>
            <a:lvl8pPr>
              <a:defRPr sz="3400"/>
            </a:lvl8pPr>
            <a:lvl9pPr>
              <a:defRPr sz="34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672328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497961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431054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005206" y="567084"/>
            <a:ext cx="6614110" cy="2413406"/>
          </a:xfrm>
        </p:spPr>
        <p:txBody>
          <a:bodyPr anchor="b"/>
          <a:lstStyle>
            <a:lvl1pPr algn="l">
              <a:defRPr sz="4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7860145" y="567085"/>
            <a:ext cx="11238750" cy="12156049"/>
          </a:xfrm>
        </p:spPr>
        <p:txBody>
          <a:bodyPr/>
          <a:lstStyle>
            <a:lvl1pPr>
              <a:defRPr sz="6900"/>
            </a:lvl1pPr>
            <a:lvl2pPr>
              <a:defRPr sz="6000"/>
            </a:lvl2pPr>
            <a:lvl3pPr>
              <a:defRPr sz="52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005206" y="2980491"/>
            <a:ext cx="6614110" cy="9742643"/>
          </a:xfrm>
        </p:spPr>
        <p:txBody>
          <a:bodyPr/>
          <a:lstStyle>
            <a:lvl1pPr marL="0" indent="0">
              <a:buNone/>
              <a:defRPr sz="3000"/>
            </a:lvl1pPr>
            <a:lvl2pPr marL="981334" indent="0">
              <a:buNone/>
              <a:defRPr sz="2600"/>
            </a:lvl2pPr>
            <a:lvl3pPr marL="1962668" indent="0">
              <a:buNone/>
              <a:defRPr sz="2100"/>
            </a:lvl3pPr>
            <a:lvl4pPr marL="2944002" indent="0">
              <a:buNone/>
              <a:defRPr sz="1900"/>
            </a:lvl4pPr>
            <a:lvl5pPr marL="3925336" indent="0">
              <a:buNone/>
              <a:defRPr sz="1900"/>
            </a:lvl5pPr>
            <a:lvl6pPr marL="4906670" indent="0">
              <a:buNone/>
              <a:defRPr sz="1900"/>
            </a:lvl6pPr>
            <a:lvl7pPr marL="5888004" indent="0">
              <a:buNone/>
              <a:defRPr sz="1900"/>
            </a:lvl7pPr>
            <a:lvl8pPr marL="6869339" indent="0">
              <a:buNone/>
              <a:defRPr sz="1900"/>
            </a:lvl8pPr>
            <a:lvl9pPr marL="7850673" indent="0">
              <a:buNone/>
              <a:defRPr sz="1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46172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40544" y="9970135"/>
            <a:ext cx="12062460" cy="1177031"/>
          </a:xfrm>
        </p:spPr>
        <p:txBody>
          <a:bodyPr anchor="b"/>
          <a:lstStyle>
            <a:lvl1pPr algn="l">
              <a:defRPr sz="43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940544" y="1272643"/>
            <a:ext cx="12062460" cy="8545830"/>
          </a:xfrm>
        </p:spPr>
        <p:txBody>
          <a:bodyPr/>
          <a:lstStyle>
            <a:lvl1pPr marL="0" indent="0">
              <a:buNone/>
              <a:defRPr sz="6900"/>
            </a:lvl1pPr>
            <a:lvl2pPr marL="981334" indent="0">
              <a:buNone/>
              <a:defRPr sz="6000"/>
            </a:lvl2pPr>
            <a:lvl3pPr marL="1962668" indent="0">
              <a:buNone/>
              <a:defRPr sz="5200"/>
            </a:lvl3pPr>
            <a:lvl4pPr marL="2944002" indent="0">
              <a:buNone/>
              <a:defRPr sz="4300"/>
            </a:lvl4pPr>
            <a:lvl5pPr marL="3925336" indent="0">
              <a:buNone/>
              <a:defRPr sz="4300"/>
            </a:lvl5pPr>
            <a:lvl6pPr marL="4906670" indent="0">
              <a:buNone/>
              <a:defRPr sz="4300"/>
            </a:lvl6pPr>
            <a:lvl7pPr marL="5888004" indent="0">
              <a:buNone/>
              <a:defRPr sz="4300"/>
            </a:lvl7pPr>
            <a:lvl8pPr marL="6869339" indent="0">
              <a:buNone/>
              <a:defRPr sz="4300"/>
            </a:lvl8pPr>
            <a:lvl9pPr marL="7850673" indent="0">
              <a:buNone/>
              <a:defRPr sz="43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940544" y="11147166"/>
            <a:ext cx="12062460" cy="1671579"/>
          </a:xfrm>
        </p:spPr>
        <p:txBody>
          <a:bodyPr/>
          <a:lstStyle>
            <a:lvl1pPr marL="0" indent="0">
              <a:buNone/>
              <a:defRPr sz="3000"/>
            </a:lvl1pPr>
            <a:lvl2pPr marL="981334" indent="0">
              <a:buNone/>
              <a:defRPr sz="2600"/>
            </a:lvl2pPr>
            <a:lvl3pPr marL="1962668" indent="0">
              <a:buNone/>
              <a:defRPr sz="2100"/>
            </a:lvl3pPr>
            <a:lvl4pPr marL="2944002" indent="0">
              <a:buNone/>
              <a:defRPr sz="1900"/>
            </a:lvl4pPr>
            <a:lvl5pPr marL="3925336" indent="0">
              <a:buNone/>
              <a:defRPr sz="1900"/>
            </a:lvl5pPr>
            <a:lvl6pPr marL="4906670" indent="0">
              <a:buNone/>
              <a:defRPr sz="1900"/>
            </a:lvl6pPr>
            <a:lvl7pPr marL="5888004" indent="0">
              <a:buNone/>
              <a:defRPr sz="1900"/>
            </a:lvl7pPr>
            <a:lvl8pPr marL="6869339" indent="0">
              <a:buNone/>
              <a:defRPr sz="1900"/>
            </a:lvl8pPr>
            <a:lvl9pPr marL="7850673" indent="0">
              <a:buNone/>
              <a:defRPr sz="1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751522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005205" y="570382"/>
            <a:ext cx="18093690" cy="2373842"/>
          </a:xfrm>
          <a:prstGeom prst="rect">
            <a:avLst/>
          </a:prstGeom>
        </p:spPr>
        <p:txBody>
          <a:bodyPr vert="horz" lIns="196267" tIns="98133" rIns="196267" bIns="98133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005205" y="3323379"/>
            <a:ext cx="18093690" cy="9399755"/>
          </a:xfrm>
          <a:prstGeom prst="rect">
            <a:avLst/>
          </a:prstGeom>
        </p:spPr>
        <p:txBody>
          <a:bodyPr vert="horz" lIns="196267" tIns="98133" rIns="196267" bIns="98133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005205" y="13201198"/>
            <a:ext cx="4690957" cy="758311"/>
          </a:xfrm>
          <a:prstGeom prst="rect">
            <a:avLst/>
          </a:prstGeom>
        </p:spPr>
        <p:txBody>
          <a:bodyPr vert="horz" lIns="196267" tIns="98133" rIns="196267" bIns="98133" rtlCol="0" anchor="ctr"/>
          <a:lstStyle>
            <a:lvl1pPr algn="l">
              <a:defRPr sz="2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7/6/2015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6868901" y="13201198"/>
            <a:ext cx="6366298" cy="758311"/>
          </a:xfrm>
          <a:prstGeom prst="rect">
            <a:avLst/>
          </a:prstGeom>
        </p:spPr>
        <p:txBody>
          <a:bodyPr vert="horz" lIns="196267" tIns="98133" rIns="196267" bIns="98133" rtlCol="0" anchor="ctr"/>
          <a:lstStyle>
            <a:lvl1pPr algn="ctr">
              <a:defRPr sz="2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4407938" y="13201198"/>
            <a:ext cx="4690957" cy="758311"/>
          </a:xfrm>
          <a:prstGeom prst="rect">
            <a:avLst/>
          </a:prstGeom>
        </p:spPr>
        <p:txBody>
          <a:bodyPr vert="horz" lIns="196267" tIns="98133" rIns="196267" bIns="98133" rtlCol="0" anchor="ctr"/>
          <a:lstStyle>
            <a:lvl1pPr algn="r">
              <a:defRPr sz="2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778865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  <p:sldLayoutId id="2147483678" r:id="rId12"/>
  </p:sldLayoutIdLst>
  <p:txStyles>
    <p:titleStyle>
      <a:lvl1pPr algn="ctr" defTabSz="981334" rtl="0" eaLnBrk="1" latinLnBrk="0" hangingPunct="1">
        <a:spcBef>
          <a:spcPct val="0"/>
        </a:spcBef>
        <a:buNone/>
        <a:defRPr sz="9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36001" indent="-736001" algn="l" defTabSz="981334" rtl="0" eaLnBrk="1" latinLnBrk="0" hangingPunct="1">
        <a:spcBef>
          <a:spcPct val="20000"/>
        </a:spcBef>
        <a:buFont typeface="Arial"/>
        <a:buChar char="•"/>
        <a:defRPr sz="6900" kern="1200">
          <a:solidFill>
            <a:schemeClr val="tx1"/>
          </a:solidFill>
          <a:latin typeface="+mn-lt"/>
          <a:ea typeface="+mn-ea"/>
          <a:cs typeface="+mn-cs"/>
        </a:defRPr>
      </a:lvl1pPr>
      <a:lvl2pPr marL="1594668" indent="-613334" algn="l" defTabSz="981334" rtl="0" eaLnBrk="1" latinLnBrk="0" hangingPunct="1">
        <a:spcBef>
          <a:spcPct val="20000"/>
        </a:spcBef>
        <a:buFont typeface="Arial"/>
        <a:buChar char="–"/>
        <a:defRPr sz="6000" kern="1200">
          <a:solidFill>
            <a:schemeClr val="tx1"/>
          </a:solidFill>
          <a:latin typeface="+mn-lt"/>
          <a:ea typeface="+mn-ea"/>
          <a:cs typeface="+mn-cs"/>
        </a:defRPr>
      </a:lvl2pPr>
      <a:lvl3pPr marL="2453335" indent="-490667" algn="l" defTabSz="981334" rtl="0" eaLnBrk="1" latinLnBrk="0" hangingPunct="1">
        <a:spcBef>
          <a:spcPct val="20000"/>
        </a:spcBef>
        <a:buFont typeface="Arial"/>
        <a:buChar char="•"/>
        <a:defRPr sz="5200" kern="1200">
          <a:solidFill>
            <a:schemeClr val="tx1"/>
          </a:solidFill>
          <a:latin typeface="+mn-lt"/>
          <a:ea typeface="+mn-ea"/>
          <a:cs typeface="+mn-cs"/>
        </a:defRPr>
      </a:lvl3pPr>
      <a:lvl4pPr marL="3434669" indent="-490667" algn="l" defTabSz="981334" rtl="0" eaLnBrk="1" latinLnBrk="0" hangingPunct="1">
        <a:spcBef>
          <a:spcPct val="20000"/>
        </a:spcBef>
        <a:buFont typeface="Arial"/>
        <a:buChar char="–"/>
        <a:defRPr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416003" indent="-490667" algn="l" defTabSz="981334" rtl="0" eaLnBrk="1" latinLnBrk="0" hangingPunct="1">
        <a:spcBef>
          <a:spcPct val="20000"/>
        </a:spcBef>
        <a:buFont typeface="Arial"/>
        <a:buChar char="»"/>
        <a:defRPr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397337" indent="-490667" algn="l" defTabSz="98133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378672" indent="-490667" algn="l" defTabSz="98133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360006" indent="-490667" algn="l" defTabSz="98133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341340" indent="-490667" algn="l" defTabSz="981334" rtl="0" eaLnBrk="1" latinLnBrk="0" hangingPunct="1">
        <a:spcBef>
          <a:spcPct val="20000"/>
        </a:spcBef>
        <a:buFont typeface="Arial"/>
        <a:buChar char="•"/>
        <a:defRPr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8133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1pPr>
      <a:lvl2pPr marL="981334" algn="l" defTabSz="98133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2pPr>
      <a:lvl3pPr marL="1962668" algn="l" defTabSz="98133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3pPr>
      <a:lvl4pPr marL="2944002" algn="l" defTabSz="98133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4pPr>
      <a:lvl5pPr marL="3925336" algn="l" defTabSz="98133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5pPr>
      <a:lvl6pPr marL="4906670" algn="l" defTabSz="98133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6pPr>
      <a:lvl7pPr marL="5888004" algn="l" defTabSz="98133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7pPr>
      <a:lvl8pPr marL="6869339" algn="l" defTabSz="98133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8pPr>
      <a:lvl9pPr marL="7850673" algn="l" defTabSz="981334" rtl="0" eaLnBrk="1" latinLnBrk="0" hangingPunct="1">
        <a:defRPr sz="39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Plakat_16-Bogen_Vorlage.pdf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0104100" cy="14240052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Plakat_16-Bogen_Vorlage.indd</dc:title>
  <dc:creator>setup</dc:creator>
  <cp:lastModifiedBy>Evelin Szabo</cp:lastModifiedBy>
  <cp:revision>2</cp:revision>
  <dcterms:created xsi:type="dcterms:W3CDTF">2015-02-04T12:13:52Z</dcterms:created>
  <dcterms:modified xsi:type="dcterms:W3CDTF">2015-07-06T15:10:13Z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2015-02-04T00:00:00Z</vt:filetime>
  </property>
  <property fmtid="{D5CDD505-2E9C-101B-9397-08002B2CF9AE}" pid="3" name="LastSaved">
    <vt:filetime>2015-02-04T00:00:00Z</vt:filetime>
  </property>
</Properties>
</file>