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6" r:id="rId1"/>
  </p:sldMasterIdLst>
  <p:notesMasterIdLst>
    <p:notesMasterId r:id="rId3"/>
  </p:notesMasterIdLst>
  <p:sldIdLst>
    <p:sldId id="256" r:id="rId2"/>
  </p:sldIdLst>
  <p:sldSz cx="20104100" cy="9499600"/>
  <p:notesSz cx="20104100" cy="94996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132" y="-51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8712200" cy="4746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11387138" y="0"/>
            <a:ext cx="8712200" cy="4746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AAB964-32EF-7240-B6EA-BDC5DEC26A93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281738" y="712788"/>
            <a:ext cx="7540625" cy="35623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2009775" y="4511675"/>
            <a:ext cx="16084550" cy="42751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9023350"/>
            <a:ext cx="8712200" cy="4746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11387138" y="9023350"/>
            <a:ext cx="8712200" cy="4746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9216CF-0C98-334E-9A6B-DEFF3A89742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671632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808" y="2951034"/>
            <a:ext cx="17088485" cy="2036257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3015615" y="5383106"/>
            <a:ext cx="14072870" cy="242767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8458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6916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5374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3832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2291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50749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9207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67665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88130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004711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14575472" y="380425"/>
            <a:ext cx="4523423" cy="8105446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005205" y="380425"/>
            <a:ext cx="13235199" cy="8105446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2797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780711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88085" y="6104373"/>
            <a:ext cx="17088485" cy="1886726"/>
          </a:xfrm>
        </p:spPr>
        <p:txBody>
          <a:bodyPr anchor="t"/>
          <a:lstStyle>
            <a:lvl1pPr algn="l">
              <a:defRPr sz="74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588085" y="4026336"/>
            <a:ext cx="17088485" cy="2078037"/>
          </a:xfrm>
        </p:spPr>
        <p:txBody>
          <a:bodyPr anchor="b"/>
          <a:lstStyle>
            <a:lvl1pPr marL="0" indent="0">
              <a:buNone/>
              <a:defRPr sz="3700">
                <a:solidFill>
                  <a:schemeClr val="tx1">
                    <a:tint val="75000"/>
                  </a:schemeClr>
                </a:solidFill>
              </a:defRPr>
            </a:lvl1pPr>
            <a:lvl2pPr marL="845820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2pPr>
            <a:lvl3pPr marL="169164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3pPr>
            <a:lvl4pPr marL="2537460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4pPr>
            <a:lvl5pPr marL="3383280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5pPr>
            <a:lvl6pPr marL="4229100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6pPr>
            <a:lvl7pPr marL="5074920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7pPr>
            <a:lvl8pPr marL="5920740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8pPr>
            <a:lvl9pPr marL="6766560" indent="0">
              <a:buNone/>
              <a:defRPr sz="2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60815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005205" y="2216574"/>
            <a:ext cx="8879311" cy="6269297"/>
          </a:xfrm>
        </p:spPr>
        <p:txBody>
          <a:bodyPr/>
          <a:lstStyle>
            <a:lvl1pPr>
              <a:defRPr sz="5200"/>
            </a:lvl1pPr>
            <a:lvl2pPr>
              <a:defRPr sz="4400"/>
            </a:lvl2pPr>
            <a:lvl3pPr>
              <a:defRPr sz="37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219584" y="2216574"/>
            <a:ext cx="8879311" cy="6269297"/>
          </a:xfrm>
        </p:spPr>
        <p:txBody>
          <a:bodyPr/>
          <a:lstStyle>
            <a:lvl1pPr>
              <a:defRPr sz="5200"/>
            </a:lvl1pPr>
            <a:lvl2pPr>
              <a:defRPr sz="4400"/>
            </a:lvl2pPr>
            <a:lvl3pPr>
              <a:defRPr sz="37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47806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05205" y="2126416"/>
            <a:ext cx="8882802" cy="886189"/>
          </a:xfrm>
        </p:spPr>
        <p:txBody>
          <a:bodyPr anchor="b"/>
          <a:lstStyle>
            <a:lvl1pPr marL="0" indent="0">
              <a:buNone/>
              <a:defRPr sz="4400" b="1"/>
            </a:lvl1pPr>
            <a:lvl2pPr marL="845820" indent="0">
              <a:buNone/>
              <a:defRPr sz="3700" b="1"/>
            </a:lvl2pPr>
            <a:lvl3pPr marL="1691640" indent="0">
              <a:buNone/>
              <a:defRPr sz="3300" b="1"/>
            </a:lvl3pPr>
            <a:lvl4pPr marL="2537460" indent="0">
              <a:buNone/>
              <a:defRPr sz="3000" b="1"/>
            </a:lvl4pPr>
            <a:lvl5pPr marL="3383280" indent="0">
              <a:buNone/>
              <a:defRPr sz="3000" b="1"/>
            </a:lvl5pPr>
            <a:lvl6pPr marL="4229100" indent="0">
              <a:buNone/>
              <a:defRPr sz="3000" b="1"/>
            </a:lvl6pPr>
            <a:lvl7pPr marL="5074920" indent="0">
              <a:buNone/>
              <a:defRPr sz="3000" b="1"/>
            </a:lvl7pPr>
            <a:lvl8pPr marL="5920740" indent="0">
              <a:buNone/>
              <a:defRPr sz="3000" b="1"/>
            </a:lvl8pPr>
            <a:lvl9pPr marL="6766560" indent="0">
              <a:buNone/>
              <a:defRPr sz="30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05205" y="3012604"/>
            <a:ext cx="8882802" cy="5473266"/>
          </a:xfrm>
        </p:spPr>
        <p:txBody>
          <a:bodyPr/>
          <a:lstStyle>
            <a:lvl1pPr>
              <a:defRPr sz="4400"/>
            </a:lvl1pPr>
            <a:lvl2pPr>
              <a:defRPr sz="37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0212605" y="2126416"/>
            <a:ext cx="8886291" cy="886189"/>
          </a:xfrm>
        </p:spPr>
        <p:txBody>
          <a:bodyPr anchor="b"/>
          <a:lstStyle>
            <a:lvl1pPr marL="0" indent="0">
              <a:buNone/>
              <a:defRPr sz="4400" b="1"/>
            </a:lvl1pPr>
            <a:lvl2pPr marL="845820" indent="0">
              <a:buNone/>
              <a:defRPr sz="3700" b="1"/>
            </a:lvl2pPr>
            <a:lvl3pPr marL="1691640" indent="0">
              <a:buNone/>
              <a:defRPr sz="3300" b="1"/>
            </a:lvl3pPr>
            <a:lvl4pPr marL="2537460" indent="0">
              <a:buNone/>
              <a:defRPr sz="3000" b="1"/>
            </a:lvl4pPr>
            <a:lvl5pPr marL="3383280" indent="0">
              <a:buNone/>
              <a:defRPr sz="3000" b="1"/>
            </a:lvl5pPr>
            <a:lvl6pPr marL="4229100" indent="0">
              <a:buNone/>
              <a:defRPr sz="3000" b="1"/>
            </a:lvl6pPr>
            <a:lvl7pPr marL="5074920" indent="0">
              <a:buNone/>
              <a:defRPr sz="3000" b="1"/>
            </a:lvl7pPr>
            <a:lvl8pPr marL="5920740" indent="0">
              <a:buNone/>
              <a:defRPr sz="3000" b="1"/>
            </a:lvl8pPr>
            <a:lvl9pPr marL="6766560" indent="0">
              <a:buNone/>
              <a:defRPr sz="30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0212605" y="3012604"/>
            <a:ext cx="8886291" cy="5473266"/>
          </a:xfrm>
        </p:spPr>
        <p:txBody>
          <a:bodyPr/>
          <a:lstStyle>
            <a:lvl1pPr>
              <a:defRPr sz="4400"/>
            </a:lvl1pPr>
            <a:lvl2pPr>
              <a:defRPr sz="37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2768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59635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29592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5206" y="378225"/>
            <a:ext cx="6614110" cy="1609654"/>
          </a:xfrm>
        </p:spPr>
        <p:txBody>
          <a:bodyPr anchor="b"/>
          <a:lstStyle>
            <a:lvl1pPr algn="l">
              <a:defRPr sz="37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860145" y="378226"/>
            <a:ext cx="11238750" cy="8107645"/>
          </a:xfrm>
        </p:spPr>
        <p:txBody>
          <a:bodyPr/>
          <a:lstStyle>
            <a:lvl1pPr>
              <a:defRPr sz="5900"/>
            </a:lvl1pPr>
            <a:lvl2pPr>
              <a:defRPr sz="5200"/>
            </a:lvl2pPr>
            <a:lvl3pPr>
              <a:defRPr sz="4400"/>
            </a:lvl3pPr>
            <a:lvl4pPr>
              <a:defRPr sz="3700"/>
            </a:lvl4pPr>
            <a:lvl5pPr>
              <a:defRPr sz="3700"/>
            </a:lvl5pPr>
            <a:lvl6pPr>
              <a:defRPr sz="3700"/>
            </a:lvl6pPr>
            <a:lvl7pPr>
              <a:defRPr sz="3700"/>
            </a:lvl7pPr>
            <a:lvl8pPr>
              <a:defRPr sz="3700"/>
            </a:lvl8pPr>
            <a:lvl9pPr>
              <a:defRPr sz="37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5206" y="1987880"/>
            <a:ext cx="6614110" cy="6497991"/>
          </a:xfrm>
        </p:spPr>
        <p:txBody>
          <a:bodyPr/>
          <a:lstStyle>
            <a:lvl1pPr marL="0" indent="0">
              <a:buNone/>
              <a:defRPr sz="2600"/>
            </a:lvl1pPr>
            <a:lvl2pPr marL="845820" indent="0">
              <a:buNone/>
              <a:defRPr sz="2200"/>
            </a:lvl2pPr>
            <a:lvl3pPr marL="1691640" indent="0">
              <a:buNone/>
              <a:defRPr sz="1900"/>
            </a:lvl3pPr>
            <a:lvl4pPr marL="2537460" indent="0">
              <a:buNone/>
              <a:defRPr sz="1700"/>
            </a:lvl4pPr>
            <a:lvl5pPr marL="3383280" indent="0">
              <a:buNone/>
              <a:defRPr sz="1700"/>
            </a:lvl5pPr>
            <a:lvl6pPr marL="4229100" indent="0">
              <a:buNone/>
              <a:defRPr sz="1700"/>
            </a:lvl6pPr>
            <a:lvl7pPr marL="5074920" indent="0">
              <a:buNone/>
              <a:defRPr sz="1700"/>
            </a:lvl7pPr>
            <a:lvl8pPr marL="5920740" indent="0">
              <a:buNone/>
              <a:defRPr sz="1700"/>
            </a:lvl8pPr>
            <a:lvl9pPr marL="6766560" indent="0">
              <a:buNone/>
              <a:defRPr sz="17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399244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40544" y="6649720"/>
            <a:ext cx="12062460" cy="785037"/>
          </a:xfrm>
        </p:spPr>
        <p:txBody>
          <a:bodyPr anchor="b"/>
          <a:lstStyle>
            <a:lvl1pPr algn="l">
              <a:defRPr sz="37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940544" y="848807"/>
            <a:ext cx="12062460" cy="5699760"/>
          </a:xfrm>
        </p:spPr>
        <p:txBody>
          <a:bodyPr/>
          <a:lstStyle>
            <a:lvl1pPr marL="0" indent="0">
              <a:buNone/>
              <a:defRPr sz="5900"/>
            </a:lvl1pPr>
            <a:lvl2pPr marL="845820" indent="0">
              <a:buNone/>
              <a:defRPr sz="5200"/>
            </a:lvl2pPr>
            <a:lvl3pPr marL="1691640" indent="0">
              <a:buNone/>
              <a:defRPr sz="4400"/>
            </a:lvl3pPr>
            <a:lvl4pPr marL="2537460" indent="0">
              <a:buNone/>
              <a:defRPr sz="3700"/>
            </a:lvl4pPr>
            <a:lvl5pPr marL="3383280" indent="0">
              <a:buNone/>
              <a:defRPr sz="3700"/>
            </a:lvl5pPr>
            <a:lvl6pPr marL="4229100" indent="0">
              <a:buNone/>
              <a:defRPr sz="3700"/>
            </a:lvl6pPr>
            <a:lvl7pPr marL="5074920" indent="0">
              <a:buNone/>
              <a:defRPr sz="3700"/>
            </a:lvl7pPr>
            <a:lvl8pPr marL="5920740" indent="0">
              <a:buNone/>
              <a:defRPr sz="3700"/>
            </a:lvl8pPr>
            <a:lvl9pPr marL="6766560" indent="0">
              <a:buNone/>
              <a:defRPr sz="37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940544" y="7434757"/>
            <a:ext cx="12062460" cy="1114883"/>
          </a:xfrm>
        </p:spPr>
        <p:txBody>
          <a:bodyPr/>
          <a:lstStyle>
            <a:lvl1pPr marL="0" indent="0">
              <a:buNone/>
              <a:defRPr sz="2600"/>
            </a:lvl1pPr>
            <a:lvl2pPr marL="845820" indent="0">
              <a:buNone/>
              <a:defRPr sz="2200"/>
            </a:lvl2pPr>
            <a:lvl3pPr marL="1691640" indent="0">
              <a:buNone/>
              <a:defRPr sz="1900"/>
            </a:lvl3pPr>
            <a:lvl4pPr marL="2537460" indent="0">
              <a:buNone/>
              <a:defRPr sz="1700"/>
            </a:lvl4pPr>
            <a:lvl5pPr marL="3383280" indent="0">
              <a:buNone/>
              <a:defRPr sz="1700"/>
            </a:lvl5pPr>
            <a:lvl6pPr marL="4229100" indent="0">
              <a:buNone/>
              <a:defRPr sz="1700"/>
            </a:lvl6pPr>
            <a:lvl7pPr marL="5074920" indent="0">
              <a:buNone/>
              <a:defRPr sz="1700"/>
            </a:lvl7pPr>
            <a:lvl8pPr marL="5920740" indent="0">
              <a:buNone/>
              <a:defRPr sz="1700"/>
            </a:lvl8pPr>
            <a:lvl9pPr marL="6766560" indent="0">
              <a:buNone/>
              <a:defRPr sz="17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033056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005205" y="380424"/>
            <a:ext cx="18093690" cy="1583267"/>
          </a:xfrm>
          <a:prstGeom prst="rect">
            <a:avLst/>
          </a:prstGeom>
        </p:spPr>
        <p:txBody>
          <a:bodyPr vert="horz" lIns="169164" tIns="84582" rIns="169164" bIns="84582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05205" y="2216574"/>
            <a:ext cx="18093690" cy="6269297"/>
          </a:xfrm>
          <a:prstGeom prst="rect">
            <a:avLst/>
          </a:prstGeom>
        </p:spPr>
        <p:txBody>
          <a:bodyPr vert="horz" lIns="169164" tIns="84582" rIns="169164" bIns="84582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005205" y="8804722"/>
            <a:ext cx="4690957" cy="505766"/>
          </a:xfrm>
          <a:prstGeom prst="rect">
            <a:avLst/>
          </a:prstGeom>
        </p:spPr>
        <p:txBody>
          <a:bodyPr vert="horz" lIns="169164" tIns="84582" rIns="169164" bIns="84582" rtlCol="0" anchor="ctr"/>
          <a:lstStyle>
            <a:lvl1pPr algn="l">
              <a:defRPr sz="2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6868901" y="8804722"/>
            <a:ext cx="6366298" cy="505766"/>
          </a:xfrm>
          <a:prstGeom prst="rect">
            <a:avLst/>
          </a:prstGeom>
        </p:spPr>
        <p:txBody>
          <a:bodyPr vert="horz" lIns="169164" tIns="84582" rIns="169164" bIns="84582" rtlCol="0" anchor="ctr"/>
          <a:lstStyle>
            <a:lvl1pPr algn="ctr">
              <a:defRPr sz="2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4407938" y="8804722"/>
            <a:ext cx="4690957" cy="505766"/>
          </a:xfrm>
          <a:prstGeom prst="rect">
            <a:avLst/>
          </a:prstGeom>
        </p:spPr>
        <p:txBody>
          <a:bodyPr vert="horz" lIns="169164" tIns="84582" rIns="169164" bIns="84582" rtlCol="0" anchor="ctr"/>
          <a:lstStyle>
            <a:lvl1pPr algn="r">
              <a:defRPr sz="2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681392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  <p:sldLayoutId id="2147483678" r:id="rId12"/>
  </p:sldLayoutIdLst>
  <p:txStyles>
    <p:titleStyle>
      <a:lvl1pPr algn="ctr" defTabSz="845820" rtl="0" eaLnBrk="1" latinLnBrk="0" hangingPunct="1">
        <a:spcBef>
          <a:spcPct val="0"/>
        </a:spcBef>
        <a:buNone/>
        <a:defRPr sz="81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34365" indent="-634365" algn="l" defTabSz="845820" rtl="0" eaLnBrk="1" latinLnBrk="0" hangingPunct="1">
        <a:spcBef>
          <a:spcPct val="20000"/>
        </a:spcBef>
        <a:buFont typeface="Arial"/>
        <a:buChar char="•"/>
        <a:defRPr sz="5900" kern="1200">
          <a:solidFill>
            <a:schemeClr val="tx1"/>
          </a:solidFill>
          <a:latin typeface="+mn-lt"/>
          <a:ea typeface="+mn-ea"/>
          <a:cs typeface="+mn-cs"/>
        </a:defRPr>
      </a:lvl1pPr>
      <a:lvl2pPr marL="1374458" indent="-528638" algn="l" defTabSz="845820" rtl="0" eaLnBrk="1" latinLnBrk="0" hangingPunct="1">
        <a:spcBef>
          <a:spcPct val="20000"/>
        </a:spcBef>
        <a:buFont typeface="Arial"/>
        <a:buChar char="–"/>
        <a:defRPr sz="5200" kern="1200">
          <a:solidFill>
            <a:schemeClr val="tx1"/>
          </a:solidFill>
          <a:latin typeface="+mn-lt"/>
          <a:ea typeface="+mn-ea"/>
          <a:cs typeface="+mn-cs"/>
        </a:defRPr>
      </a:lvl2pPr>
      <a:lvl3pPr marL="2114550" indent="-422910" algn="l" defTabSz="845820" rtl="0" eaLnBrk="1" latinLnBrk="0" hangingPunct="1">
        <a:spcBef>
          <a:spcPct val="20000"/>
        </a:spcBef>
        <a:buFont typeface="Arial"/>
        <a:buChar char="•"/>
        <a:defRPr sz="4400" kern="1200">
          <a:solidFill>
            <a:schemeClr val="tx1"/>
          </a:solidFill>
          <a:latin typeface="+mn-lt"/>
          <a:ea typeface="+mn-ea"/>
          <a:cs typeface="+mn-cs"/>
        </a:defRPr>
      </a:lvl3pPr>
      <a:lvl4pPr marL="2960370" indent="-422910" algn="l" defTabSz="845820" rtl="0" eaLnBrk="1" latinLnBrk="0" hangingPunct="1">
        <a:spcBef>
          <a:spcPct val="20000"/>
        </a:spcBef>
        <a:buFont typeface="Arial"/>
        <a:buChar char="–"/>
        <a:defRPr sz="3700" kern="1200">
          <a:solidFill>
            <a:schemeClr val="tx1"/>
          </a:solidFill>
          <a:latin typeface="+mn-lt"/>
          <a:ea typeface="+mn-ea"/>
          <a:cs typeface="+mn-cs"/>
        </a:defRPr>
      </a:lvl4pPr>
      <a:lvl5pPr marL="3806190" indent="-422910" algn="l" defTabSz="845820" rtl="0" eaLnBrk="1" latinLnBrk="0" hangingPunct="1">
        <a:spcBef>
          <a:spcPct val="20000"/>
        </a:spcBef>
        <a:buFont typeface="Arial"/>
        <a:buChar char="»"/>
        <a:defRPr sz="3700" kern="1200">
          <a:solidFill>
            <a:schemeClr val="tx1"/>
          </a:solidFill>
          <a:latin typeface="+mn-lt"/>
          <a:ea typeface="+mn-ea"/>
          <a:cs typeface="+mn-cs"/>
        </a:defRPr>
      </a:lvl5pPr>
      <a:lvl6pPr marL="4652010" indent="-422910" algn="l" defTabSz="845820" rtl="0" eaLnBrk="1" latinLnBrk="0" hangingPunct="1">
        <a:spcBef>
          <a:spcPct val="20000"/>
        </a:spcBef>
        <a:buFont typeface="Arial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6pPr>
      <a:lvl7pPr marL="5497830" indent="-422910" algn="l" defTabSz="845820" rtl="0" eaLnBrk="1" latinLnBrk="0" hangingPunct="1">
        <a:spcBef>
          <a:spcPct val="20000"/>
        </a:spcBef>
        <a:buFont typeface="Arial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7pPr>
      <a:lvl8pPr marL="6343650" indent="-422910" algn="l" defTabSz="845820" rtl="0" eaLnBrk="1" latinLnBrk="0" hangingPunct="1">
        <a:spcBef>
          <a:spcPct val="20000"/>
        </a:spcBef>
        <a:buFont typeface="Arial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8pPr>
      <a:lvl9pPr marL="7189470" indent="-422910" algn="l" defTabSz="845820" rtl="0" eaLnBrk="1" latinLnBrk="0" hangingPunct="1">
        <a:spcBef>
          <a:spcPct val="20000"/>
        </a:spcBef>
        <a:buFont typeface="Arial"/>
        <a:buChar char="•"/>
        <a:defRPr sz="3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845820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1pPr>
      <a:lvl2pPr marL="845820" algn="l" defTabSz="845820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691640" algn="l" defTabSz="845820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3pPr>
      <a:lvl4pPr marL="2537460" algn="l" defTabSz="845820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383280" algn="l" defTabSz="845820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229100" algn="l" defTabSz="845820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5074920" algn="l" defTabSz="845820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920740" algn="l" defTabSz="845820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766560" algn="l" defTabSz="845820" rtl="0" eaLnBrk="1" latinLnBrk="0" hangingPunct="1"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Plakat_24-Bogen_Vorlage.pdf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104100" cy="9492704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Plakat_24-Bogen_Vorlage.indd</dc:title>
  <dc:creator>setup</dc:creator>
  <cp:lastModifiedBy>Evelin Szabo</cp:lastModifiedBy>
  <cp:revision>2</cp:revision>
  <dcterms:created xsi:type="dcterms:W3CDTF">2015-02-04T12:14:32Z</dcterms:created>
  <dcterms:modified xsi:type="dcterms:W3CDTF">2015-07-06T15:10:24Z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2015-02-04T00:00:00Z</vt:filetime>
  </property>
  <property fmtid="{D5CDD505-2E9C-101B-9397-08002B2CF9AE}" pid="3" name="LastSaved">
    <vt:filetime>2015-02-04T00:00:00Z</vt:filetime>
  </property>
</Properties>
</file>