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6" r:id="rId1"/>
  </p:sldMasterIdLst>
  <p:notesMasterIdLst>
    <p:notesMasterId r:id="rId3"/>
  </p:notesMasterIdLst>
  <p:sldIdLst>
    <p:sldId id="256" r:id="rId2"/>
  </p:sldIdLst>
  <p:sldSz cx="20104100" cy="14192250"/>
  <p:notesSz cx="20104100" cy="1419225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1650" y="-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8712200" cy="7096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11387138" y="0"/>
            <a:ext cx="8712200" cy="7096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4FEE28-9297-2D4F-8092-BC98EBF908F0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283325" y="1065213"/>
            <a:ext cx="7537450" cy="53213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2009775" y="6742113"/>
            <a:ext cx="16084550" cy="63865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3479463"/>
            <a:ext cx="8712200" cy="7096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11387138" y="13479463"/>
            <a:ext cx="8712200" cy="7096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E3EF1AB-4199-884C-8B5E-709B3546826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796745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808" y="4408797"/>
            <a:ext cx="17088485" cy="3042135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3015615" y="8042275"/>
            <a:ext cx="14072870" cy="362690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9798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9597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9396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9194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8993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58792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68590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78389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745858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439893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14575472" y="568349"/>
            <a:ext cx="4523423" cy="12109406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005205" y="568349"/>
            <a:ext cx="13235199" cy="12109406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80061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349280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88085" y="9119836"/>
            <a:ext cx="17088485" cy="2818739"/>
          </a:xfrm>
        </p:spPr>
        <p:txBody>
          <a:bodyPr anchor="t"/>
          <a:lstStyle>
            <a:lvl1pPr algn="l">
              <a:defRPr sz="86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588085" y="6015282"/>
            <a:ext cx="17088485" cy="3104554"/>
          </a:xfrm>
        </p:spPr>
        <p:txBody>
          <a:bodyPr anchor="b"/>
          <a:lstStyle>
            <a:lvl1pPr marL="0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1pPr>
            <a:lvl2pPr marL="979871" indent="0">
              <a:buNone/>
              <a:defRPr sz="3900">
                <a:solidFill>
                  <a:schemeClr val="tx1">
                    <a:tint val="75000"/>
                  </a:schemeClr>
                </a:solidFill>
              </a:defRPr>
            </a:lvl2pPr>
            <a:lvl3pPr marL="1959742" indent="0">
              <a:buNone/>
              <a:defRPr sz="3400">
                <a:solidFill>
                  <a:schemeClr val="tx1">
                    <a:tint val="75000"/>
                  </a:schemeClr>
                </a:solidFill>
              </a:defRPr>
            </a:lvl3pPr>
            <a:lvl4pPr marL="2939613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4pPr>
            <a:lvl5pPr marL="3919484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5pPr>
            <a:lvl6pPr marL="4899355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6pPr>
            <a:lvl7pPr marL="5879226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7pPr>
            <a:lvl8pPr marL="6859097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8pPr>
            <a:lvl9pPr marL="7838968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678357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005205" y="3311526"/>
            <a:ext cx="8879311" cy="9366229"/>
          </a:xfrm>
        </p:spPr>
        <p:txBody>
          <a:bodyPr/>
          <a:lstStyle>
            <a:lvl1pPr>
              <a:defRPr sz="6000"/>
            </a:lvl1pPr>
            <a:lvl2pPr>
              <a:defRPr sz="5100"/>
            </a:lvl2pPr>
            <a:lvl3pPr>
              <a:defRPr sz="4300"/>
            </a:lvl3pPr>
            <a:lvl4pPr>
              <a:defRPr sz="3900"/>
            </a:lvl4pPr>
            <a:lvl5pPr>
              <a:defRPr sz="3900"/>
            </a:lvl5pPr>
            <a:lvl6pPr>
              <a:defRPr sz="3900"/>
            </a:lvl6pPr>
            <a:lvl7pPr>
              <a:defRPr sz="3900"/>
            </a:lvl7pPr>
            <a:lvl8pPr>
              <a:defRPr sz="3900"/>
            </a:lvl8pPr>
            <a:lvl9pPr>
              <a:defRPr sz="39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219584" y="3311526"/>
            <a:ext cx="8879311" cy="9366229"/>
          </a:xfrm>
        </p:spPr>
        <p:txBody>
          <a:bodyPr/>
          <a:lstStyle>
            <a:lvl1pPr>
              <a:defRPr sz="6000"/>
            </a:lvl1pPr>
            <a:lvl2pPr>
              <a:defRPr sz="5100"/>
            </a:lvl2pPr>
            <a:lvl3pPr>
              <a:defRPr sz="4300"/>
            </a:lvl3pPr>
            <a:lvl4pPr>
              <a:defRPr sz="3900"/>
            </a:lvl4pPr>
            <a:lvl5pPr>
              <a:defRPr sz="3900"/>
            </a:lvl5pPr>
            <a:lvl6pPr>
              <a:defRPr sz="3900"/>
            </a:lvl6pPr>
            <a:lvl7pPr>
              <a:defRPr sz="3900"/>
            </a:lvl7pPr>
            <a:lvl8pPr>
              <a:defRPr sz="3900"/>
            </a:lvl8pPr>
            <a:lvl9pPr>
              <a:defRPr sz="39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492640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05205" y="3176831"/>
            <a:ext cx="8882802" cy="1323952"/>
          </a:xfrm>
        </p:spPr>
        <p:txBody>
          <a:bodyPr anchor="b"/>
          <a:lstStyle>
            <a:lvl1pPr marL="0" indent="0">
              <a:buNone/>
              <a:defRPr sz="5100" b="1"/>
            </a:lvl1pPr>
            <a:lvl2pPr marL="979871" indent="0">
              <a:buNone/>
              <a:defRPr sz="4300" b="1"/>
            </a:lvl2pPr>
            <a:lvl3pPr marL="1959742" indent="0">
              <a:buNone/>
              <a:defRPr sz="3900" b="1"/>
            </a:lvl3pPr>
            <a:lvl4pPr marL="2939613" indent="0">
              <a:buNone/>
              <a:defRPr sz="3400" b="1"/>
            </a:lvl4pPr>
            <a:lvl5pPr marL="3919484" indent="0">
              <a:buNone/>
              <a:defRPr sz="3400" b="1"/>
            </a:lvl5pPr>
            <a:lvl6pPr marL="4899355" indent="0">
              <a:buNone/>
              <a:defRPr sz="3400" b="1"/>
            </a:lvl6pPr>
            <a:lvl7pPr marL="5879226" indent="0">
              <a:buNone/>
              <a:defRPr sz="3400" b="1"/>
            </a:lvl7pPr>
            <a:lvl8pPr marL="6859097" indent="0">
              <a:buNone/>
              <a:defRPr sz="3400" b="1"/>
            </a:lvl8pPr>
            <a:lvl9pPr marL="7838968" indent="0">
              <a:buNone/>
              <a:defRPr sz="34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05205" y="4500783"/>
            <a:ext cx="8882802" cy="8176971"/>
          </a:xfrm>
        </p:spPr>
        <p:txBody>
          <a:bodyPr/>
          <a:lstStyle>
            <a:lvl1pPr>
              <a:defRPr sz="5100"/>
            </a:lvl1pPr>
            <a:lvl2pPr>
              <a:defRPr sz="4300"/>
            </a:lvl2pPr>
            <a:lvl3pPr>
              <a:defRPr sz="3900"/>
            </a:lvl3pPr>
            <a:lvl4pPr>
              <a:defRPr sz="3400"/>
            </a:lvl4pPr>
            <a:lvl5pPr>
              <a:defRPr sz="3400"/>
            </a:lvl5pPr>
            <a:lvl6pPr>
              <a:defRPr sz="3400"/>
            </a:lvl6pPr>
            <a:lvl7pPr>
              <a:defRPr sz="3400"/>
            </a:lvl7pPr>
            <a:lvl8pPr>
              <a:defRPr sz="3400"/>
            </a:lvl8pPr>
            <a:lvl9pPr>
              <a:defRPr sz="34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0212605" y="3176831"/>
            <a:ext cx="8886291" cy="1323952"/>
          </a:xfrm>
        </p:spPr>
        <p:txBody>
          <a:bodyPr anchor="b"/>
          <a:lstStyle>
            <a:lvl1pPr marL="0" indent="0">
              <a:buNone/>
              <a:defRPr sz="5100" b="1"/>
            </a:lvl1pPr>
            <a:lvl2pPr marL="979871" indent="0">
              <a:buNone/>
              <a:defRPr sz="4300" b="1"/>
            </a:lvl2pPr>
            <a:lvl3pPr marL="1959742" indent="0">
              <a:buNone/>
              <a:defRPr sz="3900" b="1"/>
            </a:lvl3pPr>
            <a:lvl4pPr marL="2939613" indent="0">
              <a:buNone/>
              <a:defRPr sz="3400" b="1"/>
            </a:lvl4pPr>
            <a:lvl5pPr marL="3919484" indent="0">
              <a:buNone/>
              <a:defRPr sz="3400" b="1"/>
            </a:lvl5pPr>
            <a:lvl6pPr marL="4899355" indent="0">
              <a:buNone/>
              <a:defRPr sz="3400" b="1"/>
            </a:lvl6pPr>
            <a:lvl7pPr marL="5879226" indent="0">
              <a:buNone/>
              <a:defRPr sz="3400" b="1"/>
            </a:lvl7pPr>
            <a:lvl8pPr marL="6859097" indent="0">
              <a:buNone/>
              <a:defRPr sz="3400" b="1"/>
            </a:lvl8pPr>
            <a:lvl9pPr marL="7838968" indent="0">
              <a:buNone/>
              <a:defRPr sz="34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0212605" y="4500783"/>
            <a:ext cx="8886291" cy="8176971"/>
          </a:xfrm>
        </p:spPr>
        <p:txBody>
          <a:bodyPr/>
          <a:lstStyle>
            <a:lvl1pPr>
              <a:defRPr sz="5100"/>
            </a:lvl1pPr>
            <a:lvl2pPr>
              <a:defRPr sz="4300"/>
            </a:lvl2pPr>
            <a:lvl3pPr>
              <a:defRPr sz="3900"/>
            </a:lvl3pPr>
            <a:lvl4pPr>
              <a:defRPr sz="3400"/>
            </a:lvl4pPr>
            <a:lvl5pPr>
              <a:defRPr sz="3400"/>
            </a:lvl5pPr>
            <a:lvl6pPr>
              <a:defRPr sz="3400"/>
            </a:lvl6pPr>
            <a:lvl7pPr>
              <a:defRPr sz="3400"/>
            </a:lvl7pPr>
            <a:lvl8pPr>
              <a:defRPr sz="3400"/>
            </a:lvl8pPr>
            <a:lvl9pPr>
              <a:defRPr sz="34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681558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298905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625101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5206" y="565062"/>
            <a:ext cx="6614110" cy="2404798"/>
          </a:xfrm>
        </p:spPr>
        <p:txBody>
          <a:bodyPr anchor="b"/>
          <a:lstStyle>
            <a:lvl1pPr algn="l">
              <a:defRPr sz="4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860145" y="565063"/>
            <a:ext cx="11238750" cy="12112692"/>
          </a:xfrm>
        </p:spPr>
        <p:txBody>
          <a:bodyPr/>
          <a:lstStyle>
            <a:lvl1pPr>
              <a:defRPr sz="6900"/>
            </a:lvl1pPr>
            <a:lvl2pPr>
              <a:defRPr sz="6000"/>
            </a:lvl2pPr>
            <a:lvl3pPr>
              <a:defRPr sz="51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5206" y="2969861"/>
            <a:ext cx="6614110" cy="9707894"/>
          </a:xfrm>
        </p:spPr>
        <p:txBody>
          <a:bodyPr/>
          <a:lstStyle>
            <a:lvl1pPr marL="0" indent="0">
              <a:buNone/>
              <a:defRPr sz="3000"/>
            </a:lvl1pPr>
            <a:lvl2pPr marL="979871" indent="0">
              <a:buNone/>
              <a:defRPr sz="2600"/>
            </a:lvl2pPr>
            <a:lvl3pPr marL="1959742" indent="0">
              <a:buNone/>
              <a:defRPr sz="2100"/>
            </a:lvl3pPr>
            <a:lvl4pPr marL="2939613" indent="0">
              <a:buNone/>
              <a:defRPr sz="1900"/>
            </a:lvl4pPr>
            <a:lvl5pPr marL="3919484" indent="0">
              <a:buNone/>
              <a:defRPr sz="1900"/>
            </a:lvl5pPr>
            <a:lvl6pPr marL="4899355" indent="0">
              <a:buNone/>
              <a:defRPr sz="1900"/>
            </a:lvl6pPr>
            <a:lvl7pPr marL="5879226" indent="0">
              <a:buNone/>
              <a:defRPr sz="1900"/>
            </a:lvl7pPr>
            <a:lvl8pPr marL="6859097" indent="0">
              <a:buNone/>
              <a:defRPr sz="1900"/>
            </a:lvl8pPr>
            <a:lvl9pPr marL="7838968" indent="0">
              <a:buNone/>
              <a:defRPr sz="1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613631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40544" y="9934575"/>
            <a:ext cx="12062460" cy="1172833"/>
          </a:xfrm>
        </p:spPr>
        <p:txBody>
          <a:bodyPr anchor="b"/>
          <a:lstStyle>
            <a:lvl1pPr algn="l">
              <a:defRPr sz="4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940544" y="1268104"/>
            <a:ext cx="12062460" cy="8515350"/>
          </a:xfrm>
        </p:spPr>
        <p:txBody>
          <a:bodyPr/>
          <a:lstStyle>
            <a:lvl1pPr marL="0" indent="0">
              <a:buNone/>
              <a:defRPr sz="6900"/>
            </a:lvl1pPr>
            <a:lvl2pPr marL="979871" indent="0">
              <a:buNone/>
              <a:defRPr sz="6000"/>
            </a:lvl2pPr>
            <a:lvl3pPr marL="1959742" indent="0">
              <a:buNone/>
              <a:defRPr sz="5100"/>
            </a:lvl3pPr>
            <a:lvl4pPr marL="2939613" indent="0">
              <a:buNone/>
              <a:defRPr sz="4300"/>
            </a:lvl4pPr>
            <a:lvl5pPr marL="3919484" indent="0">
              <a:buNone/>
              <a:defRPr sz="4300"/>
            </a:lvl5pPr>
            <a:lvl6pPr marL="4899355" indent="0">
              <a:buNone/>
              <a:defRPr sz="4300"/>
            </a:lvl6pPr>
            <a:lvl7pPr marL="5879226" indent="0">
              <a:buNone/>
              <a:defRPr sz="4300"/>
            </a:lvl7pPr>
            <a:lvl8pPr marL="6859097" indent="0">
              <a:buNone/>
              <a:defRPr sz="4300"/>
            </a:lvl8pPr>
            <a:lvl9pPr marL="7838968" indent="0">
              <a:buNone/>
              <a:defRPr sz="4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940544" y="11107408"/>
            <a:ext cx="12062460" cy="1665617"/>
          </a:xfrm>
        </p:spPr>
        <p:txBody>
          <a:bodyPr/>
          <a:lstStyle>
            <a:lvl1pPr marL="0" indent="0">
              <a:buNone/>
              <a:defRPr sz="3000"/>
            </a:lvl1pPr>
            <a:lvl2pPr marL="979871" indent="0">
              <a:buNone/>
              <a:defRPr sz="2600"/>
            </a:lvl2pPr>
            <a:lvl3pPr marL="1959742" indent="0">
              <a:buNone/>
              <a:defRPr sz="2100"/>
            </a:lvl3pPr>
            <a:lvl4pPr marL="2939613" indent="0">
              <a:buNone/>
              <a:defRPr sz="1900"/>
            </a:lvl4pPr>
            <a:lvl5pPr marL="3919484" indent="0">
              <a:buNone/>
              <a:defRPr sz="1900"/>
            </a:lvl5pPr>
            <a:lvl6pPr marL="4899355" indent="0">
              <a:buNone/>
              <a:defRPr sz="1900"/>
            </a:lvl6pPr>
            <a:lvl7pPr marL="5879226" indent="0">
              <a:buNone/>
              <a:defRPr sz="1900"/>
            </a:lvl7pPr>
            <a:lvl8pPr marL="6859097" indent="0">
              <a:buNone/>
              <a:defRPr sz="1900"/>
            </a:lvl8pPr>
            <a:lvl9pPr marL="7838968" indent="0">
              <a:buNone/>
              <a:defRPr sz="1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85428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005205" y="568348"/>
            <a:ext cx="18093690" cy="2365375"/>
          </a:xfrm>
          <a:prstGeom prst="rect">
            <a:avLst/>
          </a:prstGeom>
        </p:spPr>
        <p:txBody>
          <a:bodyPr vert="horz" lIns="195974" tIns="97987" rIns="195974" bIns="97987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05205" y="3311526"/>
            <a:ext cx="18093690" cy="9366229"/>
          </a:xfrm>
          <a:prstGeom prst="rect">
            <a:avLst/>
          </a:prstGeom>
        </p:spPr>
        <p:txBody>
          <a:bodyPr vert="horz" lIns="195974" tIns="97987" rIns="195974" bIns="97987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005205" y="13154114"/>
            <a:ext cx="4690957" cy="755606"/>
          </a:xfrm>
          <a:prstGeom prst="rect">
            <a:avLst/>
          </a:prstGeom>
        </p:spPr>
        <p:txBody>
          <a:bodyPr vert="horz" lIns="195974" tIns="97987" rIns="195974" bIns="97987" rtlCol="0" anchor="ctr"/>
          <a:lstStyle>
            <a:lvl1pPr algn="l">
              <a:defRPr sz="2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6868901" y="13154114"/>
            <a:ext cx="6366298" cy="755606"/>
          </a:xfrm>
          <a:prstGeom prst="rect">
            <a:avLst/>
          </a:prstGeom>
        </p:spPr>
        <p:txBody>
          <a:bodyPr vert="horz" lIns="195974" tIns="97987" rIns="195974" bIns="97987" rtlCol="0" anchor="ctr"/>
          <a:lstStyle>
            <a:lvl1pPr algn="ctr">
              <a:defRPr sz="2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4407938" y="13154114"/>
            <a:ext cx="4690957" cy="755606"/>
          </a:xfrm>
          <a:prstGeom prst="rect">
            <a:avLst/>
          </a:prstGeom>
        </p:spPr>
        <p:txBody>
          <a:bodyPr vert="horz" lIns="195974" tIns="97987" rIns="195974" bIns="97987" rtlCol="0" anchor="ctr"/>
          <a:lstStyle>
            <a:lvl1pPr algn="r">
              <a:defRPr sz="2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27218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  <p:sldLayoutId id="2147483678" r:id="rId12"/>
  </p:sldLayoutIdLst>
  <p:txStyles>
    <p:titleStyle>
      <a:lvl1pPr algn="ctr" defTabSz="979871" rtl="0" eaLnBrk="1" latinLnBrk="0" hangingPunct="1">
        <a:spcBef>
          <a:spcPct val="0"/>
        </a:spcBef>
        <a:buNone/>
        <a:defRPr sz="9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34903" indent="-734903" algn="l" defTabSz="979871" rtl="0" eaLnBrk="1" latinLnBrk="0" hangingPunct="1">
        <a:spcBef>
          <a:spcPct val="20000"/>
        </a:spcBef>
        <a:buFont typeface="Arial"/>
        <a:buChar char="•"/>
        <a:defRPr sz="6900" kern="1200">
          <a:solidFill>
            <a:schemeClr val="tx1"/>
          </a:solidFill>
          <a:latin typeface="+mn-lt"/>
          <a:ea typeface="+mn-ea"/>
          <a:cs typeface="+mn-cs"/>
        </a:defRPr>
      </a:lvl1pPr>
      <a:lvl2pPr marL="1592290" indent="-612419" algn="l" defTabSz="979871" rtl="0" eaLnBrk="1" latinLnBrk="0" hangingPunct="1">
        <a:spcBef>
          <a:spcPct val="20000"/>
        </a:spcBef>
        <a:buFont typeface="Arial"/>
        <a:buChar char="–"/>
        <a:defRPr sz="6000" kern="1200">
          <a:solidFill>
            <a:schemeClr val="tx1"/>
          </a:solidFill>
          <a:latin typeface="+mn-lt"/>
          <a:ea typeface="+mn-ea"/>
          <a:cs typeface="+mn-cs"/>
        </a:defRPr>
      </a:lvl2pPr>
      <a:lvl3pPr marL="2449678" indent="-489936" algn="l" defTabSz="979871" rtl="0" eaLnBrk="1" latinLnBrk="0" hangingPunct="1">
        <a:spcBef>
          <a:spcPct val="20000"/>
        </a:spcBef>
        <a:buFont typeface="Arial"/>
        <a:buChar char="•"/>
        <a:defRPr sz="5100" kern="1200">
          <a:solidFill>
            <a:schemeClr val="tx1"/>
          </a:solidFill>
          <a:latin typeface="+mn-lt"/>
          <a:ea typeface="+mn-ea"/>
          <a:cs typeface="+mn-cs"/>
        </a:defRPr>
      </a:lvl3pPr>
      <a:lvl4pPr marL="3429549" indent="-489936" algn="l" defTabSz="979871" rtl="0" eaLnBrk="1" latinLnBrk="0" hangingPunct="1">
        <a:spcBef>
          <a:spcPct val="20000"/>
        </a:spcBef>
        <a:buFont typeface="Arial"/>
        <a:buChar char="–"/>
        <a:defRPr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409420" indent="-489936" algn="l" defTabSz="979871" rtl="0" eaLnBrk="1" latinLnBrk="0" hangingPunct="1">
        <a:spcBef>
          <a:spcPct val="20000"/>
        </a:spcBef>
        <a:buFont typeface="Arial"/>
        <a:buChar char="»"/>
        <a:defRPr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389291" indent="-489936" algn="l" defTabSz="979871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369162" indent="-489936" algn="l" defTabSz="979871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349033" indent="-489936" algn="l" defTabSz="979871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328904" indent="-489936" algn="l" defTabSz="979871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79871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1pPr>
      <a:lvl2pPr marL="979871" algn="l" defTabSz="979871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959742" algn="l" defTabSz="979871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3pPr>
      <a:lvl4pPr marL="2939613" algn="l" defTabSz="979871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4pPr>
      <a:lvl5pPr marL="3919484" algn="l" defTabSz="979871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5pPr>
      <a:lvl6pPr marL="4899355" algn="l" defTabSz="979871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6pPr>
      <a:lvl7pPr marL="5879226" algn="l" defTabSz="979871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7pPr>
      <a:lvl8pPr marL="6859097" algn="l" defTabSz="979871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8pPr>
      <a:lvl9pPr marL="7838968" algn="l" defTabSz="979871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Bild 2" descr="Plakat_8-Bogen_Vorlage.pdf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104100" cy="14191480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Plakat_8-Bogen_Vorlage.indd</dc:title>
  <dc:creator>setup</dc:creator>
  <cp:lastModifiedBy>Evelin Szabo</cp:lastModifiedBy>
  <cp:revision>3</cp:revision>
  <dcterms:created xsi:type="dcterms:W3CDTF">2015-02-04T11:19:27Z</dcterms:created>
  <dcterms:modified xsi:type="dcterms:W3CDTF">2015-07-06T15:10:01Z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2015-02-03T00:00:00Z</vt:filetime>
  </property>
  <property fmtid="{D5CDD505-2E9C-101B-9397-08002B2CF9AE}" pid="3" name="LastSaved">
    <vt:filetime>2015-02-04T00:00:00Z</vt:filetime>
  </property>
</Properties>
</file>