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217900" cy="20104100"/>
  <p:notesSz cx="162179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6342" y="6232271"/>
            <a:ext cx="13785215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2685" y="11258296"/>
            <a:ext cx="1135253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10895" y="4623943"/>
            <a:ext cx="705478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352218" y="4623943"/>
            <a:ext cx="705478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0895" y="804164"/>
            <a:ext cx="1459611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895" y="4623943"/>
            <a:ext cx="1459611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514086" y="18696814"/>
            <a:ext cx="518972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10895" y="18696814"/>
            <a:ext cx="373011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676888" y="18696814"/>
            <a:ext cx="3730117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-6"/>
            <a:ext cx="16213455" cy="20104735"/>
            <a:chOff x="0" y="-6"/>
            <a:chExt cx="16213455" cy="20104735"/>
          </a:xfrm>
        </p:grpSpPr>
        <p:sp>
          <p:nvSpPr>
            <p:cNvPr id="3" name="object 3" descr=""/>
            <p:cNvSpPr/>
            <p:nvPr/>
          </p:nvSpPr>
          <p:spPr>
            <a:xfrm>
              <a:off x="1091764" y="1092300"/>
              <a:ext cx="14028419" cy="17919700"/>
            </a:xfrm>
            <a:custGeom>
              <a:avLst/>
              <a:gdLst/>
              <a:ahLst/>
              <a:cxnLst/>
              <a:rect l="l" t="t" r="r" b="b"/>
              <a:pathLst>
                <a:path w="14028419" h="17919700">
                  <a:moveTo>
                    <a:pt x="14027295" y="17919493"/>
                  </a:moveTo>
                  <a:lnTo>
                    <a:pt x="14028371" y="6315004"/>
                  </a:lnTo>
                  <a:lnTo>
                    <a:pt x="11789725" y="4827334"/>
                  </a:lnTo>
                  <a:lnTo>
                    <a:pt x="10526948" y="2712213"/>
                  </a:lnTo>
                  <a:lnTo>
                    <a:pt x="9968449" y="819735"/>
                  </a:lnTo>
                  <a:lnTo>
                    <a:pt x="9842636" y="0"/>
                  </a:lnTo>
                  <a:lnTo>
                    <a:pt x="7014730" y="0"/>
                  </a:lnTo>
                  <a:lnTo>
                    <a:pt x="4186817" y="0"/>
                  </a:lnTo>
                  <a:lnTo>
                    <a:pt x="3879772" y="2982928"/>
                  </a:lnTo>
                  <a:lnTo>
                    <a:pt x="3341410" y="4635050"/>
                  </a:lnTo>
                  <a:lnTo>
                    <a:pt x="2179318" y="5548398"/>
                  </a:lnTo>
                  <a:lnTo>
                    <a:pt x="1082" y="6315004"/>
                  </a:lnTo>
                  <a:lnTo>
                    <a:pt x="0" y="17919493"/>
                  </a:lnTo>
                  <a:lnTo>
                    <a:pt x="7014730" y="17919493"/>
                  </a:lnTo>
                  <a:lnTo>
                    <a:pt x="14027295" y="17919493"/>
                  </a:lnTo>
                  <a:close/>
                </a:path>
              </a:pathLst>
            </a:custGeom>
            <a:ln w="22878">
              <a:solidFill>
                <a:srgbClr val="ED1C2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4688335" y="8108327"/>
              <a:ext cx="0" cy="9889490"/>
            </a:xfrm>
            <a:custGeom>
              <a:avLst/>
              <a:gdLst/>
              <a:ahLst/>
              <a:cxnLst/>
              <a:rect l="l" t="t" r="r" b="b"/>
              <a:pathLst>
                <a:path w="0" h="9889490">
                  <a:moveTo>
                    <a:pt x="0" y="9889392"/>
                  </a:moveTo>
                  <a:lnTo>
                    <a:pt x="0" y="0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0627607" y="1909878"/>
              <a:ext cx="3524250" cy="5578475"/>
            </a:xfrm>
            <a:custGeom>
              <a:avLst/>
              <a:gdLst/>
              <a:ahLst/>
              <a:cxnLst/>
              <a:rect l="l" t="t" r="r" b="b"/>
              <a:pathLst>
                <a:path w="3524250" h="5578475">
                  <a:moveTo>
                    <a:pt x="3524230" y="5577964"/>
                  </a:moveTo>
                  <a:lnTo>
                    <a:pt x="3471469" y="5550782"/>
                  </a:lnTo>
                  <a:lnTo>
                    <a:pt x="3419215" y="5523048"/>
                  </a:lnTo>
                  <a:lnTo>
                    <a:pt x="3367465" y="5494772"/>
                  </a:lnTo>
                  <a:lnTo>
                    <a:pt x="3316216" y="5465960"/>
                  </a:lnTo>
                  <a:lnTo>
                    <a:pt x="3265467" y="5436622"/>
                  </a:lnTo>
                  <a:lnTo>
                    <a:pt x="3215214" y="5406765"/>
                  </a:lnTo>
                  <a:lnTo>
                    <a:pt x="3165456" y="5376398"/>
                  </a:lnTo>
                  <a:lnTo>
                    <a:pt x="3116190" y="5345528"/>
                  </a:lnTo>
                  <a:lnTo>
                    <a:pt x="3067415" y="5314165"/>
                  </a:lnTo>
                  <a:lnTo>
                    <a:pt x="3019126" y="5282316"/>
                  </a:lnTo>
                  <a:lnTo>
                    <a:pt x="2971323" y="5249989"/>
                  </a:lnTo>
                  <a:lnTo>
                    <a:pt x="2924003" y="5217193"/>
                  </a:lnTo>
                  <a:lnTo>
                    <a:pt x="2877163" y="5183935"/>
                  </a:lnTo>
                  <a:lnTo>
                    <a:pt x="2830801" y="5150225"/>
                  </a:lnTo>
                  <a:lnTo>
                    <a:pt x="2784915" y="5116069"/>
                  </a:lnTo>
                  <a:lnTo>
                    <a:pt x="2739503" y="5081477"/>
                  </a:lnTo>
                  <a:lnTo>
                    <a:pt x="2694561" y="5046456"/>
                  </a:lnTo>
                  <a:lnTo>
                    <a:pt x="2650089" y="5011015"/>
                  </a:lnTo>
                  <a:lnTo>
                    <a:pt x="2606082" y="4975162"/>
                  </a:lnTo>
                  <a:lnTo>
                    <a:pt x="2562540" y="4938905"/>
                  </a:lnTo>
                  <a:lnTo>
                    <a:pt x="2519460" y="4902252"/>
                  </a:lnTo>
                  <a:lnTo>
                    <a:pt x="2476839" y="4865212"/>
                  </a:lnTo>
                  <a:lnTo>
                    <a:pt x="2434674" y="4827792"/>
                  </a:lnTo>
                  <a:lnTo>
                    <a:pt x="2392965" y="4790001"/>
                  </a:lnTo>
                  <a:lnTo>
                    <a:pt x="2351708" y="4751847"/>
                  </a:lnTo>
                  <a:lnTo>
                    <a:pt x="2310901" y="4713338"/>
                  </a:lnTo>
                  <a:lnTo>
                    <a:pt x="2270541" y="4674483"/>
                  </a:lnTo>
                  <a:lnTo>
                    <a:pt x="2230627" y="4635289"/>
                  </a:lnTo>
                  <a:lnTo>
                    <a:pt x="2191156" y="4595764"/>
                  </a:lnTo>
                  <a:lnTo>
                    <a:pt x="2152125" y="4555918"/>
                  </a:lnTo>
                  <a:lnTo>
                    <a:pt x="2113533" y="4515758"/>
                  </a:lnTo>
                  <a:lnTo>
                    <a:pt x="2075376" y="4475292"/>
                  </a:lnTo>
                  <a:lnTo>
                    <a:pt x="2037653" y="4434528"/>
                  </a:lnTo>
                  <a:lnTo>
                    <a:pt x="2000361" y="4393476"/>
                  </a:lnTo>
                  <a:lnTo>
                    <a:pt x="1963498" y="4352142"/>
                  </a:lnTo>
                  <a:lnTo>
                    <a:pt x="1927062" y="4310535"/>
                  </a:lnTo>
                  <a:lnTo>
                    <a:pt x="1891049" y="4268663"/>
                  </a:lnTo>
                  <a:lnTo>
                    <a:pt x="1855459" y="4226535"/>
                  </a:lnTo>
                  <a:lnTo>
                    <a:pt x="1820288" y="4184158"/>
                  </a:lnTo>
                  <a:lnTo>
                    <a:pt x="1785534" y="4141541"/>
                  </a:lnTo>
                  <a:lnTo>
                    <a:pt x="1751195" y="4098692"/>
                  </a:lnTo>
                  <a:lnTo>
                    <a:pt x="1717268" y="4055619"/>
                  </a:lnTo>
                  <a:lnTo>
                    <a:pt x="1683751" y="4012331"/>
                  </a:lnTo>
                  <a:lnTo>
                    <a:pt x="1650643" y="3968835"/>
                  </a:lnTo>
                  <a:lnTo>
                    <a:pt x="1617939" y="3925140"/>
                  </a:lnTo>
                  <a:lnTo>
                    <a:pt x="1585639" y="3881253"/>
                  </a:lnTo>
                  <a:lnTo>
                    <a:pt x="1553739" y="3837184"/>
                  </a:lnTo>
                  <a:lnTo>
                    <a:pt x="1522237" y="3792940"/>
                  </a:lnTo>
                  <a:lnTo>
                    <a:pt x="1491132" y="3748530"/>
                  </a:lnTo>
                  <a:lnTo>
                    <a:pt x="1460420" y="3703961"/>
                  </a:lnTo>
                  <a:lnTo>
                    <a:pt x="1430099" y="3659242"/>
                  </a:lnTo>
                  <a:lnTo>
                    <a:pt x="1400168" y="3614381"/>
                  </a:lnTo>
                  <a:lnTo>
                    <a:pt x="1370623" y="3569386"/>
                  </a:lnTo>
                  <a:lnTo>
                    <a:pt x="1341462" y="3524265"/>
                  </a:lnTo>
                  <a:lnTo>
                    <a:pt x="1312683" y="3479027"/>
                  </a:lnTo>
                  <a:lnTo>
                    <a:pt x="1284284" y="3433680"/>
                  </a:lnTo>
                  <a:lnTo>
                    <a:pt x="1256262" y="3388232"/>
                  </a:lnTo>
                  <a:lnTo>
                    <a:pt x="1228615" y="3342691"/>
                  </a:lnTo>
                  <a:lnTo>
                    <a:pt x="1201340" y="3297065"/>
                  </a:lnTo>
                  <a:lnTo>
                    <a:pt x="1174436" y="3251363"/>
                  </a:lnTo>
                  <a:lnTo>
                    <a:pt x="1147899" y="3205593"/>
                  </a:lnTo>
                  <a:lnTo>
                    <a:pt x="1121728" y="3159762"/>
                  </a:lnTo>
                  <a:lnTo>
                    <a:pt x="1095920" y="3113879"/>
                  </a:lnTo>
                  <a:lnTo>
                    <a:pt x="1070473" y="3067953"/>
                  </a:lnTo>
                  <a:lnTo>
                    <a:pt x="1045384" y="3021991"/>
                  </a:lnTo>
                  <a:lnTo>
                    <a:pt x="1020652" y="2976002"/>
                  </a:lnTo>
                  <a:lnTo>
                    <a:pt x="996273" y="2929994"/>
                  </a:lnTo>
                  <a:lnTo>
                    <a:pt x="972245" y="2883974"/>
                  </a:lnTo>
                  <a:lnTo>
                    <a:pt x="948567" y="2837952"/>
                  </a:lnTo>
                  <a:lnTo>
                    <a:pt x="925235" y="2791935"/>
                  </a:lnTo>
                  <a:lnTo>
                    <a:pt x="902248" y="2745932"/>
                  </a:lnTo>
                  <a:lnTo>
                    <a:pt x="879602" y="2699950"/>
                  </a:lnTo>
                  <a:lnTo>
                    <a:pt x="857297" y="2653999"/>
                  </a:lnTo>
                  <a:lnTo>
                    <a:pt x="835328" y="2608085"/>
                  </a:lnTo>
                  <a:lnTo>
                    <a:pt x="813695" y="2562218"/>
                  </a:lnTo>
                  <a:lnTo>
                    <a:pt x="792394" y="2516405"/>
                  </a:lnTo>
                  <a:lnTo>
                    <a:pt x="771424" y="2470655"/>
                  </a:lnTo>
                  <a:lnTo>
                    <a:pt x="750781" y="2424976"/>
                  </a:lnTo>
                  <a:lnTo>
                    <a:pt x="730464" y="2379376"/>
                  </a:lnTo>
                  <a:lnTo>
                    <a:pt x="710470" y="2333863"/>
                  </a:lnTo>
                  <a:lnTo>
                    <a:pt x="690798" y="2288445"/>
                  </a:lnTo>
                  <a:lnTo>
                    <a:pt x="671443" y="2243131"/>
                  </a:lnTo>
                  <a:lnTo>
                    <a:pt x="652405" y="2197929"/>
                  </a:lnTo>
                  <a:lnTo>
                    <a:pt x="633681" y="2152847"/>
                  </a:lnTo>
                  <a:lnTo>
                    <a:pt x="615268" y="2107893"/>
                  </a:lnTo>
                  <a:lnTo>
                    <a:pt x="597165" y="2063076"/>
                  </a:lnTo>
                  <a:lnTo>
                    <a:pt x="579368" y="2018403"/>
                  </a:lnTo>
                  <a:lnTo>
                    <a:pt x="561875" y="1973882"/>
                  </a:lnTo>
                  <a:lnTo>
                    <a:pt x="544685" y="1929523"/>
                  </a:lnTo>
                  <a:lnTo>
                    <a:pt x="527795" y="1885333"/>
                  </a:lnTo>
                  <a:lnTo>
                    <a:pt x="511202" y="1841320"/>
                  </a:lnTo>
                  <a:lnTo>
                    <a:pt x="494904" y="1797492"/>
                  </a:lnTo>
                  <a:lnTo>
                    <a:pt x="478899" y="1753858"/>
                  </a:lnTo>
                  <a:lnTo>
                    <a:pt x="463184" y="1710426"/>
                  </a:lnTo>
                  <a:lnTo>
                    <a:pt x="447757" y="1667204"/>
                  </a:lnTo>
                  <a:lnTo>
                    <a:pt x="432616" y="1624200"/>
                  </a:lnTo>
                  <a:lnTo>
                    <a:pt x="417758" y="1581423"/>
                  </a:lnTo>
                  <a:lnTo>
                    <a:pt x="403181" y="1538880"/>
                  </a:lnTo>
                  <a:lnTo>
                    <a:pt x="388883" y="1496580"/>
                  </a:lnTo>
                  <a:lnTo>
                    <a:pt x="374862" y="1454531"/>
                  </a:lnTo>
                  <a:lnTo>
                    <a:pt x="361114" y="1412741"/>
                  </a:lnTo>
                  <a:lnTo>
                    <a:pt x="347637" y="1371219"/>
                  </a:lnTo>
                  <a:lnTo>
                    <a:pt x="334430" y="1329972"/>
                  </a:lnTo>
                  <a:lnTo>
                    <a:pt x="321490" y="1289008"/>
                  </a:lnTo>
                  <a:lnTo>
                    <a:pt x="308815" y="1248337"/>
                  </a:lnTo>
                  <a:lnTo>
                    <a:pt x="296401" y="1207966"/>
                  </a:lnTo>
                  <a:lnTo>
                    <a:pt x="284248" y="1167903"/>
                  </a:lnTo>
                  <a:lnTo>
                    <a:pt x="272352" y="1128156"/>
                  </a:lnTo>
                  <a:lnTo>
                    <a:pt x="260711" y="1088734"/>
                  </a:lnTo>
                  <a:lnTo>
                    <a:pt x="249323" y="1049645"/>
                  </a:lnTo>
                  <a:lnTo>
                    <a:pt x="238186" y="1010897"/>
                  </a:lnTo>
                  <a:lnTo>
                    <a:pt x="227297" y="972498"/>
                  </a:lnTo>
                  <a:lnTo>
                    <a:pt x="216653" y="934456"/>
                  </a:lnTo>
                  <a:lnTo>
                    <a:pt x="206253" y="896780"/>
                  </a:lnTo>
                  <a:lnTo>
                    <a:pt x="196094" y="859478"/>
                  </a:lnTo>
                  <a:lnTo>
                    <a:pt x="186174" y="822558"/>
                  </a:lnTo>
                  <a:lnTo>
                    <a:pt x="167041" y="749896"/>
                  </a:lnTo>
                  <a:lnTo>
                    <a:pt x="148834" y="678860"/>
                  </a:lnTo>
                  <a:lnTo>
                    <a:pt x="131535" y="609515"/>
                  </a:lnTo>
                  <a:lnTo>
                    <a:pt x="115126" y="541928"/>
                  </a:lnTo>
                  <a:lnTo>
                    <a:pt x="99587" y="476163"/>
                  </a:lnTo>
                  <a:lnTo>
                    <a:pt x="84900" y="412286"/>
                  </a:lnTo>
                  <a:lnTo>
                    <a:pt x="71045" y="350363"/>
                  </a:lnTo>
                  <a:lnTo>
                    <a:pt x="58005" y="290458"/>
                  </a:lnTo>
                  <a:lnTo>
                    <a:pt x="45761" y="232638"/>
                  </a:lnTo>
                  <a:lnTo>
                    <a:pt x="34293" y="176968"/>
                  </a:lnTo>
                  <a:lnTo>
                    <a:pt x="23583" y="123514"/>
                  </a:lnTo>
                  <a:lnTo>
                    <a:pt x="13611" y="72340"/>
                  </a:lnTo>
                  <a:lnTo>
                    <a:pt x="4361" y="23513"/>
                  </a:lnTo>
                  <a:lnTo>
                    <a:pt x="0" y="0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6056410" y="1524646"/>
              <a:ext cx="3895725" cy="0"/>
            </a:xfrm>
            <a:custGeom>
              <a:avLst/>
              <a:gdLst/>
              <a:ahLst/>
              <a:cxnLst/>
              <a:rect l="l" t="t" r="r" b="b"/>
              <a:pathLst>
                <a:path w="3895725" h="0">
                  <a:moveTo>
                    <a:pt x="3895156" y="0"/>
                  </a:moveTo>
                  <a:lnTo>
                    <a:pt x="0" y="0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85492" y="2101328"/>
              <a:ext cx="3662679" cy="5471795"/>
            </a:xfrm>
            <a:custGeom>
              <a:avLst/>
              <a:gdLst/>
              <a:ahLst/>
              <a:cxnLst/>
              <a:rect l="l" t="t" r="r" b="b"/>
              <a:pathLst>
                <a:path w="3662679" h="5471795">
                  <a:moveTo>
                    <a:pt x="3662636" y="0"/>
                  </a:moveTo>
                  <a:lnTo>
                    <a:pt x="3651325" y="54534"/>
                  </a:lnTo>
                  <a:lnTo>
                    <a:pt x="3639278" y="111078"/>
                  </a:lnTo>
                  <a:lnTo>
                    <a:pt x="3626479" y="169572"/>
                  </a:lnTo>
                  <a:lnTo>
                    <a:pt x="3612910" y="229955"/>
                  </a:lnTo>
                  <a:lnTo>
                    <a:pt x="3598555" y="292167"/>
                  </a:lnTo>
                  <a:lnTo>
                    <a:pt x="3583396" y="356150"/>
                  </a:lnTo>
                  <a:lnTo>
                    <a:pt x="3567416" y="421843"/>
                  </a:lnTo>
                  <a:lnTo>
                    <a:pt x="3550599" y="489186"/>
                  </a:lnTo>
                  <a:lnTo>
                    <a:pt x="3532926" y="558120"/>
                  </a:lnTo>
                  <a:lnTo>
                    <a:pt x="3514381" y="628585"/>
                  </a:lnTo>
                  <a:lnTo>
                    <a:pt x="3494946" y="700520"/>
                  </a:lnTo>
                  <a:lnTo>
                    <a:pt x="3474605" y="773867"/>
                  </a:lnTo>
                  <a:lnTo>
                    <a:pt x="3464090" y="811050"/>
                  </a:lnTo>
                  <a:lnTo>
                    <a:pt x="3453341" y="848564"/>
                  </a:lnTo>
                  <a:lnTo>
                    <a:pt x="3442357" y="886401"/>
                  </a:lnTo>
                  <a:lnTo>
                    <a:pt x="3431135" y="924554"/>
                  </a:lnTo>
                  <a:lnTo>
                    <a:pt x="3419674" y="963014"/>
                  </a:lnTo>
                  <a:lnTo>
                    <a:pt x="3407971" y="1001775"/>
                  </a:lnTo>
                  <a:lnTo>
                    <a:pt x="3396025" y="1040829"/>
                  </a:lnTo>
                  <a:lnTo>
                    <a:pt x="3383833" y="1080168"/>
                  </a:lnTo>
                  <a:lnTo>
                    <a:pt x="3371392" y="1119786"/>
                  </a:lnTo>
                  <a:lnTo>
                    <a:pt x="3358702" y="1159673"/>
                  </a:lnTo>
                  <a:lnTo>
                    <a:pt x="3345759" y="1199824"/>
                  </a:lnTo>
                  <a:lnTo>
                    <a:pt x="3332561" y="1240231"/>
                  </a:lnTo>
                  <a:lnTo>
                    <a:pt x="3319107" y="1280886"/>
                  </a:lnTo>
                  <a:lnTo>
                    <a:pt x="3305394" y="1321781"/>
                  </a:lnTo>
                  <a:lnTo>
                    <a:pt x="3291420" y="1362910"/>
                  </a:lnTo>
                  <a:lnTo>
                    <a:pt x="3277183" y="1404264"/>
                  </a:lnTo>
                  <a:lnTo>
                    <a:pt x="3262681" y="1445836"/>
                  </a:lnTo>
                  <a:lnTo>
                    <a:pt x="3247912" y="1487619"/>
                  </a:lnTo>
                  <a:lnTo>
                    <a:pt x="3232873" y="1529606"/>
                  </a:lnTo>
                  <a:lnTo>
                    <a:pt x="3217562" y="1571788"/>
                  </a:lnTo>
                  <a:lnTo>
                    <a:pt x="3201977" y="1614159"/>
                  </a:lnTo>
                  <a:lnTo>
                    <a:pt x="3186117" y="1656710"/>
                  </a:lnTo>
                  <a:lnTo>
                    <a:pt x="3169979" y="1699435"/>
                  </a:lnTo>
                  <a:lnTo>
                    <a:pt x="3153560" y="1742326"/>
                  </a:lnTo>
                  <a:lnTo>
                    <a:pt x="3136859" y="1785375"/>
                  </a:lnTo>
                  <a:lnTo>
                    <a:pt x="3119873" y="1828575"/>
                  </a:lnTo>
                  <a:lnTo>
                    <a:pt x="3102601" y="1871919"/>
                  </a:lnTo>
                  <a:lnTo>
                    <a:pt x="3085040" y="1915398"/>
                  </a:lnTo>
                  <a:lnTo>
                    <a:pt x="3067188" y="1959006"/>
                  </a:lnTo>
                  <a:lnTo>
                    <a:pt x="3049043" y="2002735"/>
                  </a:lnTo>
                  <a:lnTo>
                    <a:pt x="3030603" y="2046578"/>
                  </a:lnTo>
                  <a:lnTo>
                    <a:pt x="3011865" y="2090527"/>
                  </a:lnTo>
                  <a:lnTo>
                    <a:pt x="2992828" y="2134574"/>
                  </a:lnTo>
                  <a:lnTo>
                    <a:pt x="2973489" y="2178713"/>
                  </a:lnTo>
                  <a:lnTo>
                    <a:pt x="2953847" y="2222935"/>
                  </a:lnTo>
                  <a:lnTo>
                    <a:pt x="2933898" y="2267233"/>
                  </a:lnTo>
                  <a:lnTo>
                    <a:pt x="2913642" y="2311601"/>
                  </a:lnTo>
                  <a:lnTo>
                    <a:pt x="2893075" y="2356029"/>
                  </a:lnTo>
                  <a:lnTo>
                    <a:pt x="2872196" y="2400511"/>
                  </a:lnTo>
                  <a:lnTo>
                    <a:pt x="2851002" y="2445040"/>
                  </a:lnTo>
                  <a:lnTo>
                    <a:pt x="2829492" y="2489607"/>
                  </a:lnTo>
                  <a:lnTo>
                    <a:pt x="2807663" y="2534205"/>
                  </a:lnTo>
                  <a:lnTo>
                    <a:pt x="2785513" y="2578828"/>
                  </a:lnTo>
                  <a:lnTo>
                    <a:pt x="2763039" y="2623467"/>
                  </a:lnTo>
                  <a:lnTo>
                    <a:pt x="2740241" y="2668114"/>
                  </a:lnTo>
                  <a:lnTo>
                    <a:pt x="2717115" y="2712764"/>
                  </a:lnTo>
                  <a:lnTo>
                    <a:pt x="2693660" y="2757407"/>
                  </a:lnTo>
                  <a:lnTo>
                    <a:pt x="2669873" y="2802036"/>
                  </a:lnTo>
                  <a:lnTo>
                    <a:pt x="2645752" y="2846645"/>
                  </a:lnTo>
                  <a:lnTo>
                    <a:pt x="2621296" y="2891225"/>
                  </a:lnTo>
                  <a:lnTo>
                    <a:pt x="2596501" y="2935769"/>
                  </a:lnTo>
                  <a:lnTo>
                    <a:pt x="2571366" y="2980270"/>
                  </a:lnTo>
                  <a:lnTo>
                    <a:pt x="2545889" y="3024720"/>
                  </a:lnTo>
                  <a:lnTo>
                    <a:pt x="2520067" y="3069112"/>
                  </a:lnTo>
                  <a:lnTo>
                    <a:pt x="2493898" y="3113437"/>
                  </a:lnTo>
                  <a:lnTo>
                    <a:pt x="2467381" y="3157690"/>
                  </a:lnTo>
                  <a:lnTo>
                    <a:pt x="2440513" y="3201861"/>
                  </a:lnTo>
                  <a:lnTo>
                    <a:pt x="2413292" y="3245945"/>
                  </a:lnTo>
                  <a:lnTo>
                    <a:pt x="2385715" y="3289932"/>
                  </a:lnTo>
                  <a:lnTo>
                    <a:pt x="2357781" y="3333817"/>
                  </a:lnTo>
                  <a:lnTo>
                    <a:pt x="2329488" y="3377590"/>
                  </a:lnTo>
                  <a:lnTo>
                    <a:pt x="2300833" y="3421246"/>
                  </a:lnTo>
                  <a:lnTo>
                    <a:pt x="2271814" y="3464776"/>
                  </a:lnTo>
                  <a:lnTo>
                    <a:pt x="2242429" y="3508172"/>
                  </a:lnTo>
                  <a:lnTo>
                    <a:pt x="2212676" y="3551428"/>
                  </a:lnTo>
                  <a:lnTo>
                    <a:pt x="2182553" y="3594536"/>
                  </a:lnTo>
                  <a:lnTo>
                    <a:pt x="2152057" y="3637489"/>
                  </a:lnTo>
                  <a:lnTo>
                    <a:pt x="2121187" y="3680278"/>
                  </a:lnTo>
                  <a:lnTo>
                    <a:pt x="2089940" y="3722897"/>
                  </a:lnTo>
                  <a:lnTo>
                    <a:pt x="2058315" y="3765338"/>
                  </a:lnTo>
                  <a:lnTo>
                    <a:pt x="2026308" y="3807594"/>
                  </a:lnTo>
                  <a:lnTo>
                    <a:pt x="1993919" y="3849657"/>
                  </a:lnTo>
                  <a:lnTo>
                    <a:pt x="1961144" y="3891519"/>
                  </a:lnTo>
                  <a:lnTo>
                    <a:pt x="1927982" y="3933173"/>
                  </a:lnTo>
                  <a:lnTo>
                    <a:pt x="1894430" y="3974612"/>
                  </a:lnTo>
                  <a:lnTo>
                    <a:pt x="1860487" y="4015828"/>
                  </a:lnTo>
                  <a:lnTo>
                    <a:pt x="1826150" y="4056814"/>
                  </a:lnTo>
                  <a:lnTo>
                    <a:pt x="1791417" y="4097562"/>
                  </a:lnTo>
                  <a:lnTo>
                    <a:pt x="1756285" y="4138065"/>
                  </a:lnTo>
                  <a:lnTo>
                    <a:pt x="1720754" y="4178315"/>
                  </a:lnTo>
                  <a:lnTo>
                    <a:pt x="1684820" y="4218305"/>
                  </a:lnTo>
                  <a:lnTo>
                    <a:pt x="1648482" y="4258028"/>
                  </a:lnTo>
                  <a:lnTo>
                    <a:pt x="1611737" y="4297475"/>
                  </a:lnTo>
                  <a:lnTo>
                    <a:pt x="1574583" y="4336639"/>
                  </a:lnTo>
                  <a:lnTo>
                    <a:pt x="1537018" y="4375513"/>
                  </a:lnTo>
                  <a:lnTo>
                    <a:pt x="1499040" y="4414090"/>
                  </a:lnTo>
                  <a:lnTo>
                    <a:pt x="1460647" y="4452362"/>
                  </a:lnTo>
                  <a:lnTo>
                    <a:pt x="1421837" y="4490321"/>
                  </a:lnTo>
                  <a:lnTo>
                    <a:pt x="1382607" y="4527960"/>
                  </a:lnTo>
                  <a:lnTo>
                    <a:pt x="1342955" y="4565272"/>
                  </a:lnTo>
                  <a:lnTo>
                    <a:pt x="1302880" y="4602248"/>
                  </a:lnTo>
                  <a:lnTo>
                    <a:pt x="1262378" y="4638883"/>
                  </a:lnTo>
                  <a:lnTo>
                    <a:pt x="1221449" y="4675167"/>
                  </a:lnTo>
                  <a:lnTo>
                    <a:pt x="1180089" y="4711094"/>
                  </a:lnTo>
                  <a:lnTo>
                    <a:pt x="1138297" y="4746656"/>
                  </a:lnTo>
                  <a:lnTo>
                    <a:pt x="1096070" y="4781846"/>
                  </a:lnTo>
                  <a:lnTo>
                    <a:pt x="1053407" y="4816656"/>
                  </a:lnTo>
                  <a:lnTo>
                    <a:pt x="1010305" y="4851079"/>
                  </a:lnTo>
                  <a:lnTo>
                    <a:pt x="966762" y="4885106"/>
                  </a:lnTo>
                  <a:lnTo>
                    <a:pt x="922776" y="4918732"/>
                  </a:lnTo>
                  <a:lnTo>
                    <a:pt x="878344" y="4951948"/>
                  </a:lnTo>
                  <a:lnTo>
                    <a:pt x="833465" y="4984747"/>
                  </a:lnTo>
                  <a:lnTo>
                    <a:pt x="788137" y="5017121"/>
                  </a:lnTo>
                  <a:lnTo>
                    <a:pt x="742357" y="5049063"/>
                  </a:lnTo>
                  <a:lnTo>
                    <a:pt x="696123" y="5080565"/>
                  </a:lnTo>
                  <a:lnTo>
                    <a:pt x="649434" y="5111620"/>
                  </a:lnTo>
                  <a:lnTo>
                    <a:pt x="602286" y="5142221"/>
                  </a:lnTo>
                  <a:lnTo>
                    <a:pt x="554678" y="5172360"/>
                  </a:lnTo>
                  <a:lnTo>
                    <a:pt x="506607" y="5202029"/>
                  </a:lnTo>
                  <a:lnTo>
                    <a:pt x="458072" y="5231221"/>
                  </a:lnTo>
                  <a:lnTo>
                    <a:pt x="409070" y="5259929"/>
                  </a:lnTo>
                  <a:lnTo>
                    <a:pt x="359600" y="5288144"/>
                  </a:lnTo>
                  <a:lnTo>
                    <a:pt x="309658" y="5315861"/>
                  </a:lnTo>
                  <a:lnTo>
                    <a:pt x="259244" y="5343070"/>
                  </a:lnTo>
                  <a:lnTo>
                    <a:pt x="208354" y="5369765"/>
                  </a:lnTo>
                  <a:lnTo>
                    <a:pt x="156987" y="5395938"/>
                  </a:lnTo>
                  <a:lnTo>
                    <a:pt x="105140" y="5421582"/>
                  </a:lnTo>
                  <a:lnTo>
                    <a:pt x="52812" y="5446689"/>
                  </a:lnTo>
                  <a:lnTo>
                    <a:pt x="0" y="5471252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524650" y="8302235"/>
              <a:ext cx="0" cy="9889490"/>
            </a:xfrm>
            <a:custGeom>
              <a:avLst/>
              <a:gdLst/>
              <a:ahLst/>
              <a:cxnLst/>
              <a:rect l="l" t="t" r="r" b="b"/>
              <a:pathLst>
                <a:path w="0" h="9889490">
                  <a:moveTo>
                    <a:pt x="0" y="0"/>
                  </a:moveTo>
                  <a:lnTo>
                    <a:pt x="0" y="9889392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105401" y="18579448"/>
              <a:ext cx="12195810" cy="0"/>
            </a:xfrm>
            <a:custGeom>
              <a:avLst/>
              <a:gdLst/>
              <a:ahLst/>
              <a:cxnLst/>
              <a:rect l="l" t="t" r="r" b="b"/>
              <a:pathLst>
                <a:path w="12195810" h="0">
                  <a:moveTo>
                    <a:pt x="0" y="0"/>
                  </a:moveTo>
                  <a:lnTo>
                    <a:pt x="12195764" y="0"/>
                  </a:lnTo>
                </a:path>
              </a:pathLst>
            </a:custGeom>
            <a:ln w="22878">
              <a:solidFill>
                <a:srgbClr val="00AEEF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-6"/>
              <a:ext cx="16212984" cy="2010410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6969" y="5993013"/>
            <a:ext cx="13269977" cy="1158405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3365" y="5646025"/>
            <a:ext cx="13077426" cy="28064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5997" y="5263956"/>
            <a:ext cx="5455664" cy="281403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5062" y="4506684"/>
            <a:ext cx="7206939" cy="356901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993070" y="4120040"/>
            <a:ext cx="3737610" cy="281940"/>
          </a:xfrm>
          <a:custGeom>
            <a:avLst/>
            <a:gdLst/>
            <a:ahLst/>
            <a:cxnLst/>
            <a:rect l="l" t="t" r="r" b="b"/>
            <a:pathLst>
              <a:path w="3737610" h="281939">
                <a:moveTo>
                  <a:pt x="48044" y="87318"/>
                </a:moveTo>
                <a:lnTo>
                  <a:pt x="0" y="87318"/>
                </a:lnTo>
                <a:lnTo>
                  <a:pt x="0" y="276827"/>
                </a:lnTo>
                <a:lnTo>
                  <a:pt x="58721" y="276827"/>
                </a:lnTo>
                <a:lnTo>
                  <a:pt x="58721" y="168536"/>
                </a:lnTo>
                <a:lnTo>
                  <a:pt x="67354" y="152557"/>
                </a:lnTo>
                <a:lnTo>
                  <a:pt x="77738" y="141940"/>
                </a:lnTo>
                <a:lnTo>
                  <a:pt x="88909" y="136042"/>
                </a:lnTo>
                <a:lnTo>
                  <a:pt x="99902" y="134219"/>
                </a:lnTo>
                <a:lnTo>
                  <a:pt x="119855" y="134219"/>
                </a:lnTo>
                <a:lnTo>
                  <a:pt x="122978" y="120111"/>
                </a:lnTo>
                <a:lnTo>
                  <a:pt x="52238" y="120111"/>
                </a:lnTo>
                <a:lnTo>
                  <a:pt x="48044" y="87318"/>
                </a:lnTo>
                <a:close/>
              </a:path>
              <a:path w="3737610" h="281939">
                <a:moveTo>
                  <a:pt x="119855" y="134219"/>
                </a:moveTo>
                <a:lnTo>
                  <a:pt x="108290" y="134219"/>
                </a:lnTo>
                <a:lnTo>
                  <a:pt x="112485" y="134982"/>
                </a:lnTo>
                <a:lnTo>
                  <a:pt x="119348" y="136507"/>
                </a:lnTo>
                <a:lnTo>
                  <a:pt x="119855" y="134219"/>
                </a:lnTo>
                <a:close/>
              </a:path>
              <a:path w="3737610" h="281939">
                <a:moveTo>
                  <a:pt x="118585" y="82743"/>
                </a:moveTo>
                <a:lnTo>
                  <a:pt x="107528" y="82743"/>
                </a:lnTo>
                <a:lnTo>
                  <a:pt x="93014" y="84989"/>
                </a:lnTo>
                <a:lnTo>
                  <a:pt x="78644" y="91846"/>
                </a:lnTo>
                <a:lnTo>
                  <a:pt x="65274" y="103494"/>
                </a:lnTo>
                <a:lnTo>
                  <a:pt x="53764" y="120111"/>
                </a:lnTo>
                <a:lnTo>
                  <a:pt x="122978" y="120111"/>
                </a:lnTo>
                <a:lnTo>
                  <a:pt x="130406" y="86556"/>
                </a:lnTo>
                <a:lnTo>
                  <a:pt x="125068" y="83887"/>
                </a:lnTo>
                <a:lnTo>
                  <a:pt x="118585" y="82743"/>
                </a:lnTo>
                <a:close/>
              </a:path>
              <a:path w="3737610" h="281939">
                <a:moveTo>
                  <a:pt x="232596" y="82743"/>
                </a:moveTo>
                <a:lnTo>
                  <a:pt x="197849" y="89386"/>
                </a:lnTo>
                <a:lnTo>
                  <a:pt x="168251" y="108719"/>
                </a:lnTo>
                <a:lnTo>
                  <a:pt x="147660" y="139849"/>
                </a:lnTo>
                <a:lnTo>
                  <a:pt x="139939" y="181882"/>
                </a:lnTo>
                <a:lnTo>
                  <a:pt x="147660" y="223975"/>
                </a:lnTo>
                <a:lnTo>
                  <a:pt x="168251" y="255236"/>
                </a:lnTo>
                <a:lnTo>
                  <a:pt x="197849" y="274700"/>
                </a:lnTo>
                <a:lnTo>
                  <a:pt x="232596" y="281403"/>
                </a:lnTo>
                <a:lnTo>
                  <a:pt x="267563" y="274700"/>
                </a:lnTo>
                <a:lnTo>
                  <a:pt x="297275" y="255236"/>
                </a:lnTo>
                <a:lnTo>
                  <a:pt x="311462" y="233740"/>
                </a:lnTo>
                <a:lnTo>
                  <a:pt x="232596" y="233740"/>
                </a:lnTo>
                <a:lnTo>
                  <a:pt x="218202" y="230088"/>
                </a:lnTo>
                <a:lnTo>
                  <a:pt x="208097" y="219679"/>
                </a:lnTo>
                <a:lnTo>
                  <a:pt x="202139" y="203337"/>
                </a:lnTo>
                <a:lnTo>
                  <a:pt x="200185" y="181882"/>
                </a:lnTo>
                <a:lnTo>
                  <a:pt x="202139" y="160589"/>
                </a:lnTo>
                <a:lnTo>
                  <a:pt x="208097" y="144228"/>
                </a:lnTo>
                <a:lnTo>
                  <a:pt x="218202" y="133730"/>
                </a:lnTo>
                <a:lnTo>
                  <a:pt x="232596" y="130025"/>
                </a:lnTo>
                <a:lnTo>
                  <a:pt x="311395" y="130025"/>
                </a:lnTo>
                <a:lnTo>
                  <a:pt x="297275" y="108719"/>
                </a:lnTo>
                <a:lnTo>
                  <a:pt x="267563" y="89386"/>
                </a:lnTo>
                <a:lnTo>
                  <a:pt x="232596" y="82743"/>
                </a:lnTo>
                <a:close/>
              </a:path>
              <a:path w="3737610" h="281939">
                <a:moveTo>
                  <a:pt x="311395" y="130025"/>
                </a:moveTo>
                <a:lnTo>
                  <a:pt x="232596" y="130025"/>
                </a:lnTo>
                <a:lnTo>
                  <a:pt x="246990" y="133730"/>
                </a:lnTo>
                <a:lnTo>
                  <a:pt x="257095" y="144228"/>
                </a:lnTo>
                <a:lnTo>
                  <a:pt x="263053" y="160589"/>
                </a:lnTo>
                <a:lnTo>
                  <a:pt x="265007" y="181882"/>
                </a:lnTo>
                <a:lnTo>
                  <a:pt x="263053" y="203337"/>
                </a:lnTo>
                <a:lnTo>
                  <a:pt x="257095" y="219679"/>
                </a:lnTo>
                <a:lnTo>
                  <a:pt x="246990" y="230088"/>
                </a:lnTo>
                <a:lnTo>
                  <a:pt x="232596" y="233740"/>
                </a:lnTo>
                <a:lnTo>
                  <a:pt x="311462" y="233740"/>
                </a:lnTo>
                <a:lnTo>
                  <a:pt x="317907" y="223975"/>
                </a:lnTo>
                <a:lnTo>
                  <a:pt x="325634" y="181882"/>
                </a:lnTo>
                <a:lnTo>
                  <a:pt x="317907" y="139849"/>
                </a:lnTo>
                <a:lnTo>
                  <a:pt x="311395" y="130025"/>
                </a:lnTo>
                <a:close/>
              </a:path>
              <a:path w="3737610" h="281939">
                <a:moveTo>
                  <a:pt x="419054" y="133456"/>
                </a:moveTo>
                <a:lnTo>
                  <a:pt x="359952" y="133456"/>
                </a:lnTo>
                <a:lnTo>
                  <a:pt x="359952" y="206667"/>
                </a:lnTo>
                <a:lnTo>
                  <a:pt x="363729" y="237166"/>
                </a:lnTo>
                <a:lnTo>
                  <a:pt x="375585" y="260765"/>
                </a:lnTo>
                <a:lnTo>
                  <a:pt x="396307" y="275999"/>
                </a:lnTo>
                <a:lnTo>
                  <a:pt x="426680" y="281403"/>
                </a:lnTo>
                <a:lnTo>
                  <a:pt x="439901" y="280748"/>
                </a:lnTo>
                <a:lnTo>
                  <a:pt x="451513" y="279020"/>
                </a:lnTo>
                <a:lnTo>
                  <a:pt x="461480" y="276577"/>
                </a:lnTo>
                <a:lnTo>
                  <a:pt x="469768" y="273777"/>
                </a:lnTo>
                <a:lnTo>
                  <a:pt x="461210" y="235265"/>
                </a:lnTo>
                <a:lnTo>
                  <a:pt x="443076" y="235265"/>
                </a:lnTo>
                <a:lnTo>
                  <a:pt x="433371" y="233680"/>
                </a:lnTo>
                <a:lnTo>
                  <a:pt x="425775" y="228592"/>
                </a:lnTo>
                <a:lnTo>
                  <a:pt x="420824" y="219500"/>
                </a:lnTo>
                <a:lnTo>
                  <a:pt x="419153" y="206667"/>
                </a:lnTo>
                <a:lnTo>
                  <a:pt x="419054" y="133456"/>
                </a:lnTo>
                <a:close/>
              </a:path>
              <a:path w="3737610" h="281939">
                <a:moveTo>
                  <a:pt x="460616" y="232596"/>
                </a:moveTo>
                <a:lnTo>
                  <a:pt x="455659" y="234502"/>
                </a:lnTo>
                <a:lnTo>
                  <a:pt x="449177" y="235265"/>
                </a:lnTo>
                <a:lnTo>
                  <a:pt x="461210" y="235265"/>
                </a:lnTo>
                <a:lnTo>
                  <a:pt x="460616" y="232596"/>
                </a:lnTo>
                <a:close/>
              </a:path>
              <a:path w="3737610" h="281939">
                <a:moveTo>
                  <a:pt x="419054" y="29360"/>
                </a:moveTo>
                <a:lnTo>
                  <a:pt x="370247" y="29360"/>
                </a:lnTo>
                <a:lnTo>
                  <a:pt x="363384" y="87318"/>
                </a:lnTo>
                <a:lnTo>
                  <a:pt x="334404" y="89225"/>
                </a:lnTo>
                <a:lnTo>
                  <a:pt x="334404" y="133456"/>
                </a:lnTo>
                <a:lnTo>
                  <a:pt x="463667" y="133456"/>
                </a:lnTo>
                <a:lnTo>
                  <a:pt x="463667" y="87318"/>
                </a:lnTo>
                <a:lnTo>
                  <a:pt x="419054" y="87318"/>
                </a:lnTo>
                <a:lnTo>
                  <a:pt x="419054" y="29360"/>
                </a:lnTo>
                <a:close/>
              </a:path>
              <a:path w="3737610" h="281939">
                <a:moveTo>
                  <a:pt x="571950" y="82743"/>
                </a:moveTo>
                <a:lnTo>
                  <a:pt x="538806" y="89600"/>
                </a:lnTo>
                <a:lnTo>
                  <a:pt x="510131" y="109291"/>
                </a:lnTo>
                <a:lnTo>
                  <a:pt x="489963" y="140493"/>
                </a:lnTo>
                <a:lnTo>
                  <a:pt x="482343" y="181882"/>
                </a:lnTo>
                <a:lnTo>
                  <a:pt x="489743" y="224136"/>
                </a:lnTo>
                <a:lnTo>
                  <a:pt x="510083" y="255379"/>
                </a:lnTo>
                <a:lnTo>
                  <a:pt x="540576" y="274754"/>
                </a:lnTo>
                <a:lnTo>
                  <a:pt x="578432" y="281403"/>
                </a:lnTo>
                <a:lnTo>
                  <a:pt x="595799" y="280050"/>
                </a:lnTo>
                <a:lnTo>
                  <a:pt x="613560" y="276017"/>
                </a:lnTo>
                <a:lnTo>
                  <a:pt x="630820" y="269338"/>
                </a:lnTo>
                <a:lnTo>
                  <a:pt x="646686" y="260050"/>
                </a:lnTo>
                <a:lnTo>
                  <a:pt x="633976" y="236409"/>
                </a:lnTo>
                <a:lnTo>
                  <a:pt x="586821" y="236409"/>
                </a:lnTo>
                <a:lnTo>
                  <a:pt x="570049" y="234282"/>
                </a:lnTo>
                <a:lnTo>
                  <a:pt x="556173" y="227687"/>
                </a:lnTo>
                <a:lnTo>
                  <a:pt x="545801" y="216301"/>
                </a:lnTo>
                <a:lnTo>
                  <a:pt x="539539" y="199804"/>
                </a:lnTo>
                <a:lnTo>
                  <a:pt x="651262" y="199804"/>
                </a:lnTo>
                <a:lnTo>
                  <a:pt x="652102" y="195001"/>
                </a:lnTo>
                <a:lnTo>
                  <a:pt x="652834" y="188841"/>
                </a:lnTo>
                <a:lnTo>
                  <a:pt x="653353" y="181680"/>
                </a:lnTo>
                <a:lnTo>
                  <a:pt x="653549" y="173875"/>
                </a:lnTo>
                <a:lnTo>
                  <a:pt x="651630" y="160148"/>
                </a:lnTo>
                <a:lnTo>
                  <a:pt x="538776" y="160148"/>
                </a:lnTo>
                <a:lnTo>
                  <a:pt x="543447" y="145694"/>
                </a:lnTo>
                <a:lnTo>
                  <a:pt x="551264" y="135458"/>
                </a:lnTo>
                <a:lnTo>
                  <a:pt x="561512" y="129369"/>
                </a:lnTo>
                <a:lnTo>
                  <a:pt x="573475" y="127356"/>
                </a:lnTo>
                <a:lnTo>
                  <a:pt x="642975" y="127356"/>
                </a:lnTo>
                <a:lnTo>
                  <a:pt x="633340" y="109005"/>
                </a:lnTo>
                <a:lnTo>
                  <a:pt x="607864" y="89743"/>
                </a:lnTo>
                <a:lnTo>
                  <a:pt x="571950" y="82743"/>
                </a:lnTo>
                <a:close/>
              </a:path>
              <a:path w="3737610" h="281939">
                <a:moveTo>
                  <a:pt x="627621" y="224588"/>
                </a:moveTo>
                <a:lnTo>
                  <a:pt x="617546" y="229653"/>
                </a:lnTo>
                <a:lnTo>
                  <a:pt x="607364" y="233358"/>
                </a:lnTo>
                <a:lnTo>
                  <a:pt x="597110" y="235634"/>
                </a:lnTo>
                <a:lnTo>
                  <a:pt x="586821" y="236409"/>
                </a:lnTo>
                <a:lnTo>
                  <a:pt x="633976" y="236409"/>
                </a:lnTo>
                <a:lnTo>
                  <a:pt x="627621" y="224588"/>
                </a:lnTo>
                <a:close/>
              </a:path>
              <a:path w="3737610" h="281939">
                <a:moveTo>
                  <a:pt x="642975" y="127356"/>
                </a:moveTo>
                <a:lnTo>
                  <a:pt x="573475" y="127356"/>
                </a:lnTo>
                <a:lnTo>
                  <a:pt x="587131" y="129852"/>
                </a:lnTo>
                <a:lnTo>
                  <a:pt x="596354" y="136745"/>
                </a:lnTo>
                <a:lnTo>
                  <a:pt x="601573" y="147142"/>
                </a:lnTo>
                <a:lnTo>
                  <a:pt x="603217" y="160148"/>
                </a:lnTo>
                <a:lnTo>
                  <a:pt x="651630" y="160148"/>
                </a:lnTo>
                <a:lnTo>
                  <a:pt x="648521" y="137919"/>
                </a:lnTo>
                <a:lnTo>
                  <a:pt x="642975" y="127356"/>
                </a:lnTo>
                <a:close/>
              </a:path>
              <a:path w="3737610" h="281939">
                <a:moveTo>
                  <a:pt x="831619" y="28597"/>
                </a:moveTo>
                <a:lnTo>
                  <a:pt x="772135" y="28597"/>
                </a:lnTo>
                <a:lnTo>
                  <a:pt x="772135" y="276827"/>
                </a:lnTo>
                <a:lnTo>
                  <a:pt x="928089" y="276827"/>
                </a:lnTo>
                <a:lnTo>
                  <a:pt x="928089" y="227258"/>
                </a:lnTo>
                <a:lnTo>
                  <a:pt x="831619" y="227258"/>
                </a:lnTo>
                <a:lnTo>
                  <a:pt x="831619" y="28597"/>
                </a:lnTo>
                <a:close/>
              </a:path>
              <a:path w="3737610" h="281939">
                <a:moveTo>
                  <a:pt x="1025315" y="87318"/>
                </a:moveTo>
                <a:lnTo>
                  <a:pt x="966593" y="87318"/>
                </a:lnTo>
                <a:lnTo>
                  <a:pt x="966593" y="276827"/>
                </a:lnTo>
                <a:lnTo>
                  <a:pt x="1025315" y="276827"/>
                </a:lnTo>
                <a:lnTo>
                  <a:pt x="1025315" y="87318"/>
                </a:lnTo>
                <a:close/>
              </a:path>
              <a:path w="3737610" h="281939">
                <a:moveTo>
                  <a:pt x="995954" y="0"/>
                </a:moveTo>
                <a:lnTo>
                  <a:pt x="982567" y="2132"/>
                </a:lnTo>
                <a:lnTo>
                  <a:pt x="972075" y="8198"/>
                </a:lnTo>
                <a:lnTo>
                  <a:pt x="965229" y="17694"/>
                </a:lnTo>
                <a:lnTo>
                  <a:pt x="962780" y="30123"/>
                </a:lnTo>
                <a:lnTo>
                  <a:pt x="965229" y="42771"/>
                </a:lnTo>
                <a:lnTo>
                  <a:pt x="972075" y="52381"/>
                </a:lnTo>
                <a:lnTo>
                  <a:pt x="982567" y="58488"/>
                </a:lnTo>
                <a:lnTo>
                  <a:pt x="995954" y="60627"/>
                </a:lnTo>
                <a:lnTo>
                  <a:pt x="1009341" y="58488"/>
                </a:lnTo>
                <a:lnTo>
                  <a:pt x="1019833" y="52381"/>
                </a:lnTo>
                <a:lnTo>
                  <a:pt x="1026679" y="42771"/>
                </a:lnTo>
                <a:lnTo>
                  <a:pt x="1029128" y="30123"/>
                </a:lnTo>
                <a:lnTo>
                  <a:pt x="1026679" y="17694"/>
                </a:lnTo>
                <a:lnTo>
                  <a:pt x="1019833" y="8198"/>
                </a:lnTo>
                <a:lnTo>
                  <a:pt x="1009341" y="2132"/>
                </a:lnTo>
                <a:lnTo>
                  <a:pt x="995954" y="0"/>
                </a:lnTo>
                <a:close/>
              </a:path>
              <a:path w="3737610" h="281939">
                <a:moveTo>
                  <a:pt x="1121403" y="87318"/>
                </a:moveTo>
                <a:lnTo>
                  <a:pt x="1073359" y="87318"/>
                </a:lnTo>
                <a:lnTo>
                  <a:pt x="1073359" y="276827"/>
                </a:lnTo>
                <a:lnTo>
                  <a:pt x="1132080" y="276827"/>
                </a:lnTo>
                <a:lnTo>
                  <a:pt x="1132080" y="149853"/>
                </a:lnTo>
                <a:lnTo>
                  <a:pt x="1140373" y="142667"/>
                </a:lnTo>
                <a:lnTo>
                  <a:pt x="1148095" y="137269"/>
                </a:lnTo>
                <a:lnTo>
                  <a:pt x="1156102" y="133873"/>
                </a:lnTo>
                <a:lnTo>
                  <a:pt x="1165254" y="132694"/>
                </a:lnTo>
                <a:lnTo>
                  <a:pt x="1243642" y="132694"/>
                </a:lnTo>
                <a:lnTo>
                  <a:pt x="1243088" y="127463"/>
                </a:lnTo>
                <a:lnTo>
                  <a:pt x="1235883" y="110959"/>
                </a:lnTo>
                <a:lnTo>
                  <a:pt x="1125598" y="110959"/>
                </a:lnTo>
                <a:lnTo>
                  <a:pt x="1121403" y="87318"/>
                </a:lnTo>
                <a:close/>
              </a:path>
              <a:path w="3737610" h="281939">
                <a:moveTo>
                  <a:pt x="1243642" y="132694"/>
                </a:moveTo>
                <a:lnTo>
                  <a:pt x="1165254" y="132694"/>
                </a:lnTo>
                <a:lnTo>
                  <a:pt x="1175144" y="134356"/>
                </a:lnTo>
                <a:lnTo>
                  <a:pt x="1182031" y="139986"/>
                </a:lnTo>
                <a:lnTo>
                  <a:pt x="1186059" y="150550"/>
                </a:lnTo>
                <a:lnTo>
                  <a:pt x="1187369" y="167011"/>
                </a:lnTo>
                <a:lnTo>
                  <a:pt x="1187369" y="276827"/>
                </a:lnTo>
                <a:lnTo>
                  <a:pt x="1246472" y="276827"/>
                </a:lnTo>
                <a:lnTo>
                  <a:pt x="1246472" y="159385"/>
                </a:lnTo>
                <a:lnTo>
                  <a:pt x="1243642" y="132694"/>
                </a:lnTo>
                <a:close/>
              </a:path>
              <a:path w="3737610" h="281939">
                <a:moveTo>
                  <a:pt x="1187751" y="82743"/>
                </a:moveTo>
                <a:lnTo>
                  <a:pt x="1169537" y="85007"/>
                </a:lnTo>
                <a:lnTo>
                  <a:pt x="1153576" y="91131"/>
                </a:lnTo>
                <a:lnTo>
                  <a:pt x="1139545" y="100116"/>
                </a:lnTo>
                <a:lnTo>
                  <a:pt x="1127123" y="110959"/>
                </a:lnTo>
                <a:lnTo>
                  <a:pt x="1235883" y="110959"/>
                </a:lnTo>
                <a:lnTo>
                  <a:pt x="1232554" y="103333"/>
                </a:lnTo>
                <a:lnTo>
                  <a:pt x="1214299" y="88069"/>
                </a:lnTo>
                <a:lnTo>
                  <a:pt x="1187751" y="82743"/>
                </a:lnTo>
                <a:close/>
              </a:path>
              <a:path w="3737610" h="281939">
                <a:moveTo>
                  <a:pt x="1351331" y="87318"/>
                </a:moveTo>
                <a:lnTo>
                  <a:pt x="1292610" y="87318"/>
                </a:lnTo>
                <a:lnTo>
                  <a:pt x="1292610" y="276827"/>
                </a:lnTo>
                <a:lnTo>
                  <a:pt x="1351331" y="276827"/>
                </a:lnTo>
                <a:lnTo>
                  <a:pt x="1351331" y="87318"/>
                </a:lnTo>
                <a:close/>
              </a:path>
              <a:path w="3737610" h="281939">
                <a:moveTo>
                  <a:pt x="1321970" y="0"/>
                </a:moveTo>
                <a:lnTo>
                  <a:pt x="1308583" y="2132"/>
                </a:lnTo>
                <a:lnTo>
                  <a:pt x="1298091" y="8198"/>
                </a:lnTo>
                <a:lnTo>
                  <a:pt x="1291245" y="17694"/>
                </a:lnTo>
                <a:lnTo>
                  <a:pt x="1288797" y="30123"/>
                </a:lnTo>
                <a:lnTo>
                  <a:pt x="1291245" y="42771"/>
                </a:lnTo>
                <a:lnTo>
                  <a:pt x="1298091" y="52381"/>
                </a:lnTo>
                <a:lnTo>
                  <a:pt x="1308583" y="58488"/>
                </a:lnTo>
                <a:lnTo>
                  <a:pt x="1321970" y="60627"/>
                </a:lnTo>
                <a:lnTo>
                  <a:pt x="1335358" y="58488"/>
                </a:lnTo>
                <a:lnTo>
                  <a:pt x="1345849" y="52381"/>
                </a:lnTo>
                <a:lnTo>
                  <a:pt x="1352695" y="42771"/>
                </a:lnTo>
                <a:lnTo>
                  <a:pt x="1355144" y="30123"/>
                </a:lnTo>
                <a:lnTo>
                  <a:pt x="1352695" y="17694"/>
                </a:lnTo>
                <a:lnTo>
                  <a:pt x="1345849" y="8198"/>
                </a:lnTo>
                <a:lnTo>
                  <a:pt x="1335358" y="2132"/>
                </a:lnTo>
                <a:lnTo>
                  <a:pt x="1321970" y="0"/>
                </a:lnTo>
                <a:close/>
              </a:path>
              <a:path w="3737610" h="281939">
                <a:moveTo>
                  <a:pt x="1478305" y="82743"/>
                </a:moveTo>
                <a:lnTo>
                  <a:pt x="1445162" y="89600"/>
                </a:lnTo>
                <a:lnTo>
                  <a:pt x="1416486" y="109291"/>
                </a:lnTo>
                <a:lnTo>
                  <a:pt x="1396319" y="140493"/>
                </a:lnTo>
                <a:lnTo>
                  <a:pt x="1388699" y="181882"/>
                </a:lnTo>
                <a:lnTo>
                  <a:pt x="1396098" y="224136"/>
                </a:lnTo>
                <a:lnTo>
                  <a:pt x="1416439" y="255379"/>
                </a:lnTo>
                <a:lnTo>
                  <a:pt x="1446931" y="274754"/>
                </a:lnTo>
                <a:lnTo>
                  <a:pt x="1484788" y="281403"/>
                </a:lnTo>
                <a:lnTo>
                  <a:pt x="1502155" y="280050"/>
                </a:lnTo>
                <a:lnTo>
                  <a:pt x="1519915" y="276017"/>
                </a:lnTo>
                <a:lnTo>
                  <a:pt x="1537175" y="269338"/>
                </a:lnTo>
                <a:lnTo>
                  <a:pt x="1553041" y="260050"/>
                </a:lnTo>
                <a:lnTo>
                  <a:pt x="1540331" y="236409"/>
                </a:lnTo>
                <a:lnTo>
                  <a:pt x="1493176" y="236409"/>
                </a:lnTo>
                <a:lnTo>
                  <a:pt x="1476405" y="234282"/>
                </a:lnTo>
                <a:lnTo>
                  <a:pt x="1462529" y="227687"/>
                </a:lnTo>
                <a:lnTo>
                  <a:pt x="1452156" y="216301"/>
                </a:lnTo>
                <a:lnTo>
                  <a:pt x="1445894" y="199804"/>
                </a:lnTo>
                <a:lnTo>
                  <a:pt x="1557617" y="199804"/>
                </a:lnTo>
                <a:lnTo>
                  <a:pt x="1558457" y="195001"/>
                </a:lnTo>
                <a:lnTo>
                  <a:pt x="1559190" y="188841"/>
                </a:lnTo>
                <a:lnTo>
                  <a:pt x="1559708" y="181680"/>
                </a:lnTo>
                <a:lnTo>
                  <a:pt x="1559905" y="173875"/>
                </a:lnTo>
                <a:lnTo>
                  <a:pt x="1557985" y="160148"/>
                </a:lnTo>
                <a:lnTo>
                  <a:pt x="1445132" y="160148"/>
                </a:lnTo>
                <a:lnTo>
                  <a:pt x="1449803" y="145694"/>
                </a:lnTo>
                <a:lnTo>
                  <a:pt x="1457620" y="135458"/>
                </a:lnTo>
                <a:lnTo>
                  <a:pt x="1467867" y="129369"/>
                </a:lnTo>
                <a:lnTo>
                  <a:pt x="1479831" y="127356"/>
                </a:lnTo>
                <a:lnTo>
                  <a:pt x="1549330" y="127356"/>
                </a:lnTo>
                <a:lnTo>
                  <a:pt x="1539696" y="109005"/>
                </a:lnTo>
                <a:lnTo>
                  <a:pt x="1514220" y="89743"/>
                </a:lnTo>
                <a:lnTo>
                  <a:pt x="1478305" y="82743"/>
                </a:lnTo>
                <a:close/>
              </a:path>
              <a:path w="3737610" h="281939">
                <a:moveTo>
                  <a:pt x="1533976" y="224588"/>
                </a:moveTo>
                <a:lnTo>
                  <a:pt x="1523901" y="229653"/>
                </a:lnTo>
                <a:lnTo>
                  <a:pt x="1513719" y="233358"/>
                </a:lnTo>
                <a:lnTo>
                  <a:pt x="1503466" y="235634"/>
                </a:lnTo>
                <a:lnTo>
                  <a:pt x="1493176" y="236409"/>
                </a:lnTo>
                <a:lnTo>
                  <a:pt x="1540331" y="236409"/>
                </a:lnTo>
                <a:lnTo>
                  <a:pt x="1533976" y="224588"/>
                </a:lnTo>
                <a:close/>
              </a:path>
              <a:path w="3737610" h="281939">
                <a:moveTo>
                  <a:pt x="1549330" y="127356"/>
                </a:moveTo>
                <a:lnTo>
                  <a:pt x="1479831" y="127356"/>
                </a:lnTo>
                <a:lnTo>
                  <a:pt x="1493486" y="129852"/>
                </a:lnTo>
                <a:lnTo>
                  <a:pt x="1502709" y="136745"/>
                </a:lnTo>
                <a:lnTo>
                  <a:pt x="1507928" y="147142"/>
                </a:lnTo>
                <a:lnTo>
                  <a:pt x="1509572" y="160148"/>
                </a:lnTo>
                <a:lnTo>
                  <a:pt x="1557985" y="160148"/>
                </a:lnTo>
                <a:lnTo>
                  <a:pt x="1554876" y="137919"/>
                </a:lnTo>
                <a:lnTo>
                  <a:pt x="1549330" y="127356"/>
                </a:lnTo>
                <a:close/>
              </a:path>
              <a:path w="3737610" h="281939">
                <a:moveTo>
                  <a:pt x="1839775" y="85412"/>
                </a:moveTo>
                <a:lnTo>
                  <a:pt x="1662850" y="85412"/>
                </a:lnTo>
                <a:lnTo>
                  <a:pt x="1662850" y="126593"/>
                </a:lnTo>
                <a:lnTo>
                  <a:pt x="1839775" y="126593"/>
                </a:lnTo>
                <a:lnTo>
                  <a:pt x="1839775" y="85412"/>
                </a:lnTo>
                <a:close/>
              </a:path>
              <a:path w="3737610" h="281939">
                <a:moveTo>
                  <a:pt x="1839775" y="175400"/>
                </a:moveTo>
                <a:lnTo>
                  <a:pt x="1662850" y="175400"/>
                </a:lnTo>
                <a:lnTo>
                  <a:pt x="1662850" y="216581"/>
                </a:lnTo>
                <a:lnTo>
                  <a:pt x="1839775" y="216581"/>
                </a:lnTo>
                <a:lnTo>
                  <a:pt x="1839775" y="175400"/>
                </a:lnTo>
                <a:close/>
              </a:path>
              <a:path w="3737610" h="281939">
                <a:moveTo>
                  <a:pt x="2114697" y="28597"/>
                </a:moveTo>
                <a:lnTo>
                  <a:pt x="1957599" y="28597"/>
                </a:lnTo>
                <a:lnTo>
                  <a:pt x="1957599" y="276827"/>
                </a:lnTo>
                <a:lnTo>
                  <a:pt x="2118510" y="276827"/>
                </a:lnTo>
                <a:lnTo>
                  <a:pt x="2118510" y="227258"/>
                </a:lnTo>
                <a:lnTo>
                  <a:pt x="2017082" y="227258"/>
                </a:lnTo>
                <a:lnTo>
                  <a:pt x="2017082" y="174256"/>
                </a:lnTo>
                <a:lnTo>
                  <a:pt x="2100588" y="174256"/>
                </a:lnTo>
                <a:lnTo>
                  <a:pt x="2100588" y="124686"/>
                </a:lnTo>
                <a:lnTo>
                  <a:pt x="2017082" y="124686"/>
                </a:lnTo>
                <a:lnTo>
                  <a:pt x="2017082" y="78167"/>
                </a:lnTo>
                <a:lnTo>
                  <a:pt x="2114697" y="78167"/>
                </a:lnTo>
                <a:lnTo>
                  <a:pt x="2114697" y="28597"/>
                </a:lnTo>
                <a:close/>
              </a:path>
              <a:path w="3737610" h="281939">
                <a:moveTo>
                  <a:pt x="2210778" y="87318"/>
                </a:moveTo>
                <a:lnTo>
                  <a:pt x="2162733" y="87318"/>
                </a:lnTo>
                <a:lnTo>
                  <a:pt x="2162733" y="276827"/>
                </a:lnTo>
                <a:lnTo>
                  <a:pt x="2221454" y="276827"/>
                </a:lnTo>
                <a:lnTo>
                  <a:pt x="2221454" y="149853"/>
                </a:lnTo>
                <a:lnTo>
                  <a:pt x="2229748" y="142667"/>
                </a:lnTo>
                <a:lnTo>
                  <a:pt x="2237469" y="137269"/>
                </a:lnTo>
                <a:lnTo>
                  <a:pt x="2245477" y="133873"/>
                </a:lnTo>
                <a:lnTo>
                  <a:pt x="2254628" y="132694"/>
                </a:lnTo>
                <a:lnTo>
                  <a:pt x="2333016" y="132694"/>
                </a:lnTo>
                <a:lnTo>
                  <a:pt x="2332462" y="127463"/>
                </a:lnTo>
                <a:lnTo>
                  <a:pt x="2325257" y="110959"/>
                </a:lnTo>
                <a:lnTo>
                  <a:pt x="2214972" y="110959"/>
                </a:lnTo>
                <a:lnTo>
                  <a:pt x="2210778" y="87318"/>
                </a:lnTo>
                <a:close/>
              </a:path>
              <a:path w="3737610" h="281939">
                <a:moveTo>
                  <a:pt x="2333016" y="132694"/>
                </a:moveTo>
                <a:lnTo>
                  <a:pt x="2254628" y="132694"/>
                </a:lnTo>
                <a:lnTo>
                  <a:pt x="2264518" y="134356"/>
                </a:lnTo>
                <a:lnTo>
                  <a:pt x="2271405" y="139986"/>
                </a:lnTo>
                <a:lnTo>
                  <a:pt x="2275433" y="150550"/>
                </a:lnTo>
                <a:lnTo>
                  <a:pt x="2276744" y="167011"/>
                </a:lnTo>
                <a:lnTo>
                  <a:pt x="2276744" y="276827"/>
                </a:lnTo>
                <a:lnTo>
                  <a:pt x="2335846" y="276827"/>
                </a:lnTo>
                <a:lnTo>
                  <a:pt x="2335846" y="159385"/>
                </a:lnTo>
                <a:lnTo>
                  <a:pt x="2333016" y="132694"/>
                </a:lnTo>
                <a:close/>
              </a:path>
              <a:path w="3737610" h="281939">
                <a:moveTo>
                  <a:pt x="2277125" y="82743"/>
                </a:moveTo>
                <a:lnTo>
                  <a:pt x="2258912" y="85007"/>
                </a:lnTo>
                <a:lnTo>
                  <a:pt x="2242950" y="91131"/>
                </a:lnTo>
                <a:lnTo>
                  <a:pt x="2228920" y="100116"/>
                </a:lnTo>
                <a:lnTo>
                  <a:pt x="2216497" y="110959"/>
                </a:lnTo>
                <a:lnTo>
                  <a:pt x="2325257" y="110959"/>
                </a:lnTo>
                <a:lnTo>
                  <a:pt x="2321928" y="103333"/>
                </a:lnTo>
                <a:lnTo>
                  <a:pt x="2303673" y="88069"/>
                </a:lnTo>
                <a:lnTo>
                  <a:pt x="2277125" y="82743"/>
                </a:lnTo>
                <a:close/>
              </a:path>
              <a:path w="3737610" h="281939">
                <a:moveTo>
                  <a:pt x="2450619" y="82743"/>
                </a:moveTo>
                <a:lnTo>
                  <a:pt x="2421836" y="89547"/>
                </a:lnTo>
                <a:lnTo>
                  <a:pt x="2396807" y="109148"/>
                </a:lnTo>
                <a:lnTo>
                  <a:pt x="2379142" y="140332"/>
                </a:lnTo>
                <a:lnTo>
                  <a:pt x="2372451" y="181882"/>
                </a:lnTo>
                <a:lnTo>
                  <a:pt x="2377950" y="223492"/>
                </a:lnTo>
                <a:lnTo>
                  <a:pt x="2393566" y="254807"/>
                </a:lnTo>
                <a:lnTo>
                  <a:pt x="2417976" y="274539"/>
                </a:lnTo>
                <a:lnTo>
                  <a:pt x="2449856" y="281403"/>
                </a:lnTo>
                <a:lnTo>
                  <a:pt x="2463345" y="279705"/>
                </a:lnTo>
                <a:lnTo>
                  <a:pt x="2476548" y="274968"/>
                </a:lnTo>
                <a:lnTo>
                  <a:pt x="2488892" y="267730"/>
                </a:lnTo>
                <a:lnTo>
                  <a:pt x="2499807" y="258525"/>
                </a:lnTo>
                <a:lnTo>
                  <a:pt x="2553571" y="258525"/>
                </a:lnTo>
                <a:lnTo>
                  <a:pt x="2553571" y="232977"/>
                </a:lnTo>
                <a:lnTo>
                  <a:pt x="2465490" y="232977"/>
                </a:lnTo>
                <a:lnTo>
                  <a:pt x="2451900" y="230028"/>
                </a:lnTo>
                <a:lnTo>
                  <a:pt x="2441706" y="220823"/>
                </a:lnTo>
                <a:lnTo>
                  <a:pt x="2435301" y="204826"/>
                </a:lnTo>
                <a:lnTo>
                  <a:pt x="2433079" y="181501"/>
                </a:lnTo>
                <a:lnTo>
                  <a:pt x="2435665" y="158617"/>
                </a:lnTo>
                <a:lnTo>
                  <a:pt x="2442612" y="142846"/>
                </a:lnTo>
                <a:lnTo>
                  <a:pt x="2452704" y="133725"/>
                </a:lnTo>
                <a:lnTo>
                  <a:pt x="2464727" y="130787"/>
                </a:lnTo>
                <a:lnTo>
                  <a:pt x="2553571" y="130787"/>
                </a:lnTo>
                <a:lnTo>
                  <a:pt x="2553571" y="102189"/>
                </a:lnTo>
                <a:lnTo>
                  <a:pt x="2496376" y="102189"/>
                </a:lnTo>
                <a:lnTo>
                  <a:pt x="2487028" y="94164"/>
                </a:lnTo>
                <a:lnTo>
                  <a:pt x="2476786" y="88033"/>
                </a:lnTo>
                <a:lnTo>
                  <a:pt x="2464900" y="84119"/>
                </a:lnTo>
                <a:lnTo>
                  <a:pt x="2450619" y="82743"/>
                </a:lnTo>
                <a:close/>
              </a:path>
              <a:path w="3737610" h="281939">
                <a:moveTo>
                  <a:pt x="2553571" y="258525"/>
                </a:moveTo>
                <a:lnTo>
                  <a:pt x="2500951" y="258525"/>
                </a:lnTo>
                <a:lnTo>
                  <a:pt x="2505146" y="276827"/>
                </a:lnTo>
                <a:lnTo>
                  <a:pt x="2553571" y="276827"/>
                </a:lnTo>
                <a:lnTo>
                  <a:pt x="2553571" y="258525"/>
                </a:lnTo>
                <a:close/>
              </a:path>
              <a:path w="3737610" h="281939">
                <a:moveTo>
                  <a:pt x="2553571" y="130787"/>
                </a:moveTo>
                <a:lnTo>
                  <a:pt x="2464727" y="130787"/>
                </a:lnTo>
                <a:lnTo>
                  <a:pt x="2472109" y="131389"/>
                </a:lnTo>
                <a:lnTo>
                  <a:pt x="2479741" y="133313"/>
                </a:lnTo>
                <a:lnTo>
                  <a:pt x="2487302" y="136739"/>
                </a:lnTo>
                <a:lnTo>
                  <a:pt x="2494469" y="141845"/>
                </a:lnTo>
                <a:lnTo>
                  <a:pt x="2494469" y="217344"/>
                </a:lnTo>
                <a:lnTo>
                  <a:pt x="2487850" y="224773"/>
                </a:lnTo>
                <a:lnTo>
                  <a:pt x="2480980" y="229593"/>
                </a:lnTo>
                <a:lnTo>
                  <a:pt x="2473610" y="232197"/>
                </a:lnTo>
                <a:lnTo>
                  <a:pt x="2465490" y="232977"/>
                </a:lnTo>
                <a:lnTo>
                  <a:pt x="2553571" y="232977"/>
                </a:lnTo>
                <a:lnTo>
                  <a:pt x="2553571" y="130787"/>
                </a:lnTo>
                <a:close/>
              </a:path>
              <a:path w="3737610" h="281939">
                <a:moveTo>
                  <a:pt x="2553571" y="10295"/>
                </a:moveTo>
                <a:lnTo>
                  <a:pt x="2494469" y="10295"/>
                </a:lnTo>
                <a:lnTo>
                  <a:pt x="2494469" y="73973"/>
                </a:lnTo>
                <a:lnTo>
                  <a:pt x="2496376" y="102189"/>
                </a:lnTo>
                <a:lnTo>
                  <a:pt x="2553571" y="102189"/>
                </a:lnTo>
                <a:lnTo>
                  <a:pt x="2553571" y="10295"/>
                </a:lnTo>
                <a:close/>
              </a:path>
              <a:path w="3737610" h="281939">
                <a:moveTo>
                  <a:pt x="2811708" y="82743"/>
                </a:moveTo>
                <a:lnTo>
                  <a:pt x="2776961" y="89386"/>
                </a:lnTo>
                <a:lnTo>
                  <a:pt x="2747362" y="108719"/>
                </a:lnTo>
                <a:lnTo>
                  <a:pt x="2726772" y="139849"/>
                </a:lnTo>
                <a:lnTo>
                  <a:pt x="2719050" y="181882"/>
                </a:lnTo>
                <a:lnTo>
                  <a:pt x="2726772" y="223975"/>
                </a:lnTo>
                <a:lnTo>
                  <a:pt x="2747362" y="255236"/>
                </a:lnTo>
                <a:lnTo>
                  <a:pt x="2776961" y="274700"/>
                </a:lnTo>
                <a:lnTo>
                  <a:pt x="2811708" y="281403"/>
                </a:lnTo>
                <a:lnTo>
                  <a:pt x="2846674" y="274700"/>
                </a:lnTo>
                <a:lnTo>
                  <a:pt x="2876386" y="255236"/>
                </a:lnTo>
                <a:lnTo>
                  <a:pt x="2890574" y="233740"/>
                </a:lnTo>
                <a:lnTo>
                  <a:pt x="2811708" y="233740"/>
                </a:lnTo>
                <a:lnTo>
                  <a:pt x="2797313" y="230088"/>
                </a:lnTo>
                <a:lnTo>
                  <a:pt x="2787209" y="219679"/>
                </a:lnTo>
                <a:lnTo>
                  <a:pt x="2781251" y="203337"/>
                </a:lnTo>
                <a:lnTo>
                  <a:pt x="2779297" y="181882"/>
                </a:lnTo>
                <a:lnTo>
                  <a:pt x="2781251" y="160589"/>
                </a:lnTo>
                <a:lnTo>
                  <a:pt x="2787209" y="144228"/>
                </a:lnTo>
                <a:lnTo>
                  <a:pt x="2797313" y="133730"/>
                </a:lnTo>
                <a:lnTo>
                  <a:pt x="2811708" y="130025"/>
                </a:lnTo>
                <a:lnTo>
                  <a:pt x="2890507" y="130025"/>
                </a:lnTo>
                <a:lnTo>
                  <a:pt x="2876386" y="108719"/>
                </a:lnTo>
                <a:lnTo>
                  <a:pt x="2846674" y="89386"/>
                </a:lnTo>
                <a:lnTo>
                  <a:pt x="2811708" y="82743"/>
                </a:lnTo>
                <a:close/>
              </a:path>
              <a:path w="3737610" h="281939">
                <a:moveTo>
                  <a:pt x="2670251" y="133456"/>
                </a:moveTo>
                <a:lnTo>
                  <a:pt x="2611149" y="133456"/>
                </a:lnTo>
                <a:lnTo>
                  <a:pt x="2611149" y="276827"/>
                </a:lnTo>
                <a:lnTo>
                  <a:pt x="2670251" y="276827"/>
                </a:lnTo>
                <a:lnTo>
                  <a:pt x="2670251" y="133456"/>
                </a:lnTo>
                <a:close/>
              </a:path>
              <a:path w="3737610" h="281939">
                <a:moveTo>
                  <a:pt x="2890507" y="130025"/>
                </a:moveTo>
                <a:lnTo>
                  <a:pt x="2811708" y="130025"/>
                </a:lnTo>
                <a:lnTo>
                  <a:pt x="2826102" y="133730"/>
                </a:lnTo>
                <a:lnTo>
                  <a:pt x="2836206" y="144228"/>
                </a:lnTo>
                <a:lnTo>
                  <a:pt x="2842164" y="160589"/>
                </a:lnTo>
                <a:lnTo>
                  <a:pt x="2844119" y="181882"/>
                </a:lnTo>
                <a:lnTo>
                  <a:pt x="2842164" y="203337"/>
                </a:lnTo>
                <a:lnTo>
                  <a:pt x="2836206" y="219679"/>
                </a:lnTo>
                <a:lnTo>
                  <a:pt x="2826102" y="230088"/>
                </a:lnTo>
                <a:lnTo>
                  <a:pt x="2811708" y="233740"/>
                </a:lnTo>
                <a:lnTo>
                  <a:pt x="2890574" y="233740"/>
                </a:lnTo>
                <a:lnTo>
                  <a:pt x="2897019" y="223975"/>
                </a:lnTo>
                <a:lnTo>
                  <a:pt x="2904746" y="181882"/>
                </a:lnTo>
                <a:lnTo>
                  <a:pt x="2897019" y="139849"/>
                </a:lnTo>
                <a:lnTo>
                  <a:pt x="2890507" y="130025"/>
                </a:lnTo>
                <a:close/>
              </a:path>
              <a:path w="3737610" h="281939">
                <a:moveTo>
                  <a:pt x="2682834" y="5719"/>
                </a:moveTo>
                <a:lnTo>
                  <a:pt x="2649273" y="11647"/>
                </a:lnTo>
                <a:lnTo>
                  <a:pt x="2627116" y="27692"/>
                </a:lnTo>
                <a:lnTo>
                  <a:pt x="2614896" y="51243"/>
                </a:lnTo>
                <a:lnTo>
                  <a:pt x="2611149" y="79692"/>
                </a:lnTo>
                <a:lnTo>
                  <a:pt x="2611149" y="87700"/>
                </a:lnTo>
                <a:lnTo>
                  <a:pt x="2585982" y="89225"/>
                </a:lnTo>
                <a:lnTo>
                  <a:pt x="2585982" y="133456"/>
                </a:lnTo>
                <a:lnTo>
                  <a:pt x="2703806" y="133456"/>
                </a:lnTo>
                <a:lnTo>
                  <a:pt x="2703806" y="87318"/>
                </a:lnTo>
                <a:lnTo>
                  <a:pt x="2670251" y="87318"/>
                </a:lnTo>
                <a:lnTo>
                  <a:pt x="2670251" y="77786"/>
                </a:lnTo>
                <a:lnTo>
                  <a:pt x="2671705" y="65852"/>
                </a:lnTo>
                <a:lnTo>
                  <a:pt x="2675875" y="57815"/>
                </a:lnTo>
                <a:lnTo>
                  <a:pt x="2682476" y="53281"/>
                </a:lnTo>
                <a:lnTo>
                  <a:pt x="2691223" y="51857"/>
                </a:lnTo>
                <a:lnTo>
                  <a:pt x="2710992" y="51857"/>
                </a:lnTo>
                <a:lnTo>
                  <a:pt x="2721346" y="12583"/>
                </a:lnTo>
                <a:lnTo>
                  <a:pt x="2714095" y="10062"/>
                </a:lnTo>
                <a:lnTo>
                  <a:pt x="2705093" y="7864"/>
                </a:lnTo>
                <a:lnTo>
                  <a:pt x="2694589" y="6309"/>
                </a:lnTo>
                <a:lnTo>
                  <a:pt x="2682834" y="5719"/>
                </a:lnTo>
                <a:close/>
              </a:path>
              <a:path w="3737610" h="281939">
                <a:moveTo>
                  <a:pt x="2710992" y="51857"/>
                </a:moveTo>
                <a:lnTo>
                  <a:pt x="2697705" y="51857"/>
                </a:lnTo>
                <a:lnTo>
                  <a:pt x="2703806" y="52620"/>
                </a:lnTo>
                <a:lnTo>
                  <a:pt x="2710288" y="54526"/>
                </a:lnTo>
                <a:lnTo>
                  <a:pt x="2710992" y="51857"/>
                </a:lnTo>
                <a:close/>
              </a:path>
              <a:path w="3737610" h="281939">
                <a:moveTo>
                  <a:pt x="2990159" y="87318"/>
                </a:moveTo>
                <a:lnTo>
                  <a:pt x="2942114" y="87318"/>
                </a:lnTo>
                <a:lnTo>
                  <a:pt x="2942114" y="276827"/>
                </a:lnTo>
                <a:lnTo>
                  <a:pt x="3000835" y="276827"/>
                </a:lnTo>
                <a:lnTo>
                  <a:pt x="3000835" y="168536"/>
                </a:lnTo>
                <a:lnTo>
                  <a:pt x="3009468" y="152557"/>
                </a:lnTo>
                <a:lnTo>
                  <a:pt x="3019853" y="141940"/>
                </a:lnTo>
                <a:lnTo>
                  <a:pt x="3031024" y="136042"/>
                </a:lnTo>
                <a:lnTo>
                  <a:pt x="3042016" y="134219"/>
                </a:lnTo>
                <a:lnTo>
                  <a:pt x="3061969" y="134219"/>
                </a:lnTo>
                <a:lnTo>
                  <a:pt x="3065092" y="120111"/>
                </a:lnTo>
                <a:lnTo>
                  <a:pt x="2994353" y="120111"/>
                </a:lnTo>
                <a:lnTo>
                  <a:pt x="2990159" y="87318"/>
                </a:lnTo>
                <a:close/>
              </a:path>
              <a:path w="3737610" h="281939">
                <a:moveTo>
                  <a:pt x="3061969" y="134219"/>
                </a:moveTo>
                <a:lnTo>
                  <a:pt x="3050405" y="134219"/>
                </a:lnTo>
                <a:lnTo>
                  <a:pt x="3054599" y="134982"/>
                </a:lnTo>
                <a:lnTo>
                  <a:pt x="3061463" y="136507"/>
                </a:lnTo>
                <a:lnTo>
                  <a:pt x="3061969" y="134219"/>
                </a:lnTo>
                <a:close/>
              </a:path>
              <a:path w="3737610" h="281939">
                <a:moveTo>
                  <a:pt x="3060700" y="82743"/>
                </a:moveTo>
                <a:lnTo>
                  <a:pt x="3049642" y="82743"/>
                </a:lnTo>
                <a:lnTo>
                  <a:pt x="3035129" y="84989"/>
                </a:lnTo>
                <a:lnTo>
                  <a:pt x="3020758" y="91846"/>
                </a:lnTo>
                <a:lnTo>
                  <a:pt x="3007389" y="103494"/>
                </a:lnTo>
                <a:lnTo>
                  <a:pt x="2995878" y="120111"/>
                </a:lnTo>
                <a:lnTo>
                  <a:pt x="3065092" y="120111"/>
                </a:lnTo>
                <a:lnTo>
                  <a:pt x="3072520" y="86556"/>
                </a:lnTo>
                <a:lnTo>
                  <a:pt x="3067182" y="83887"/>
                </a:lnTo>
                <a:lnTo>
                  <a:pt x="3060700" y="82743"/>
                </a:lnTo>
                <a:close/>
              </a:path>
              <a:path w="3737610" h="281939">
                <a:moveTo>
                  <a:pt x="3144587" y="87318"/>
                </a:moveTo>
                <a:lnTo>
                  <a:pt x="3096543" y="87318"/>
                </a:lnTo>
                <a:lnTo>
                  <a:pt x="3096543" y="276827"/>
                </a:lnTo>
                <a:lnTo>
                  <a:pt x="3155264" y="276827"/>
                </a:lnTo>
                <a:lnTo>
                  <a:pt x="3155264" y="149853"/>
                </a:lnTo>
                <a:lnTo>
                  <a:pt x="3163623" y="142346"/>
                </a:lnTo>
                <a:lnTo>
                  <a:pt x="3171517" y="136983"/>
                </a:lnTo>
                <a:lnTo>
                  <a:pt x="3178911" y="133766"/>
                </a:lnTo>
                <a:lnTo>
                  <a:pt x="3185768" y="132694"/>
                </a:lnTo>
                <a:lnTo>
                  <a:pt x="3375398" y="132694"/>
                </a:lnTo>
                <a:lnTo>
                  <a:pt x="3374824" y="127463"/>
                </a:lnTo>
                <a:lnTo>
                  <a:pt x="3368805" y="114010"/>
                </a:lnTo>
                <a:lnTo>
                  <a:pt x="3259741" y="114010"/>
                </a:lnTo>
                <a:lnTo>
                  <a:pt x="3257812" y="110959"/>
                </a:lnTo>
                <a:lnTo>
                  <a:pt x="3148782" y="110959"/>
                </a:lnTo>
                <a:lnTo>
                  <a:pt x="3144587" y="87318"/>
                </a:lnTo>
                <a:close/>
              </a:path>
              <a:path w="3737610" h="281939">
                <a:moveTo>
                  <a:pt x="3297491" y="132694"/>
                </a:moveTo>
                <a:lnTo>
                  <a:pt x="3185768" y="132694"/>
                </a:lnTo>
                <a:lnTo>
                  <a:pt x="3195658" y="134356"/>
                </a:lnTo>
                <a:lnTo>
                  <a:pt x="3202546" y="139986"/>
                </a:lnTo>
                <a:lnTo>
                  <a:pt x="3206573" y="150550"/>
                </a:lnTo>
                <a:lnTo>
                  <a:pt x="3207884" y="167011"/>
                </a:lnTo>
                <a:lnTo>
                  <a:pt x="3207884" y="276827"/>
                </a:lnTo>
                <a:lnTo>
                  <a:pt x="3266986" y="276827"/>
                </a:lnTo>
                <a:lnTo>
                  <a:pt x="3266986" y="149853"/>
                </a:lnTo>
                <a:lnTo>
                  <a:pt x="3275292" y="142346"/>
                </a:lnTo>
                <a:lnTo>
                  <a:pt x="3283096" y="136983"/>
                </a:lnTo>
                <a:lnTo>
                  <a:pt x="3290472" y="133766"/>
                </a:lnTo>
                <a:lnTo>
                  <a:pt x="3297491" y="132694"/>
                </a:lnTo>
                <a:close/>
              </a:path>
              <a:path w="3737610" h="281939">
                <a:moveTo>
                  <a:pt x="3375398" y="132694"/>
                </a:moveTo>
                <a:lnTo>
                  <a:pt x="3297491" y="132694"/>
                </a:lnTo>
                <a:lnTo>
                  <a:pt x="3307220" y="134356"/>
                </a:lnTo>
                <a:lnTo>
                  <a:pt x="3314125" y="139986"/>
                </a:lnTo>
                <a:lnTo>
                  <a:pt x="3318242" y="150550"/>
                </a:lnTo>
                <a:lnTo>
                  <a:pt x="3319606" y="167011"/>
                </a:lnTo>
                <a:lnTo>
                  <a:pt x="3319606" y="276827"/>
                </a:lnTo>
                <a:lnTo>
                  <a:pt x="3378327" y="276827"/>
                </a:lnTo>
                <a:lnTo>
                  <a:pt x="3378327" y="159385"/>
                </a:lnTo>
                <a:lnTo>
                  <a:pt x="3375398" y="132694"/>
                </a:lnTo>
                <a:close/>
              </a:path>
              <a:path w="3737610" h="281939">
                <a:moveTo>
                  <a:pt x="3318844" y="82743"/>
                </a:moveTo>
                <a:lnTo>
                  <a:pt x="3301298" y="85269"/>
                </a:lnTo>
                <a:lnTo>
                  <a:pt x="3286004" y="92085"/>
                </a:lnTo>
                <a:lnTo>
                  <a:pt x="3272354" y="102046"/>
                </a:lnTo>
                <a:lnTo>
                  <a:pt x="3259741" y="114010"/>
                </a:lnTo>
                <a:lnTo>
                  <a:pt x="3368805" y="114010"/>
                </a:lnTo>
                <a:lnTo>
                  <a:pt x="3364028" y="103333"/>
                </a:lnTo>
                <a:lnTo>
                  <a:pt x="3345511" y="88069"/>
                </a:lnTo>
                <a:lnTo>
                  <a:pt x="3318844" y="82743"/>
                </a:lnTo>
                <a:close/>
              </a:path>
              <a:path w="3737610" h="281939">
                <a:moveTo>
                  <a:pt x="3207503" y="82743"/>
                </a:moveTo>
                <a:lnTo>
                  <a:pt x="3190094" y="85007"/>
                </a:lnTo>
                <a:lnTo>
                  <a:pt x="3175187" y="91131"/>
                </a:lnTo>
                <a:lnTo>
                  <a:pt x="3162139" y="100116"/>
                </a:lnTo>
                <a:lnTo>
                  <a:pt x="3150307" y="110959"/>
                </a:lnTo>
                <a:lnTo>
                  <a:pt x="3257812" y="110959"/>
                </a:lnTo>
                <a:lnTo>
                  <a:pt x="3251257" y="100599"/>
                </a:lnTo>
                <a:lnTo>
                  <a:pt x="3239914" y="90798"/>
                </a:lnTo>
                <a:lnTo>
                  <a:pt x="3225424" y="84786"/>
                </a:lnTo>
                <a:lnTo>
                  <a:pt x="3207503" y="82743"/>
                </a:lnTo>
                <a:close/>
              </a:path>
              <a:path w="3737610" h="281939">
                <a:moveTo>
                  <a:pt x="3575173" y="129643"/>
                </a:moveTo>
                <a:lnTo>
                  <a:pt x="3493093" y="129643"/>
                </a:lnTo>
                <a:lnTo>
                  <a:pt x="3505610" y="131318"/>
                </a:lnTo>
                <a:lnTo>
                  <a:pt x="3514303" y="136173"/>
                </a:lnTo>
                <a:lnTo>
                  <a:pt x="3519635" y="143960"/>
                </a:lnTo>
                <a:lnTo>
                  <a:pt x="3522072" y="154428"/>
                </a:lnTo>
                <a:lnTo>
                  <a:pt x="3474039" y="162859"/>
                </a:lnTo>
                <a:lnTo>
                  <a:pt x="3441235" y="176973"/>
                </a:lnTo>
                <a:lnTo>
                  <a:pt x="3422444" y="197164"/>
                </a:lnTo>
                <a:lnTo>
                  <a:pt x="3416450" y="223826"/>
                </a:lnTo>
                <a:lnTo>
                  <a:pt x="3420389" y="246174"/>
                </a:lnTo>
                <a:lnTo>
                  <a:pt x="3431655" y="264482"/>
                </a:lnTo>
                <a:lnTo>
                  <a:pt x="3449427" y="276857"/>
                </a:lnTo>
                <a:lnTo>
                  <a:pt x="3472884" y="281403"/>
                </a:lnTo>
                <a:lnTo>
                  <a:pt x="3488154" y="279693"/>
                </a:lnTo>
                <a:lnTo>
                  <a:pt x="3502101" y="274873"/>
                </a:lnTo>
                <a:lnTo>
                  <a:pt x="3514976" y="267408"/>
                </a:lnTo>
                <a:lnTo>
                  <a:pt x="3527029" y="257762"/>
                </a:lnTo>
                <a:lnTo>
                  <a:pt x="3580793" y="257762"/>
                </a:lnTo>
                <a:lnTo>
                  <a:pt x="3580793" y="235646"/>
                </a:lnTo>
                <a:lnTo>
                  <a:pt x="3493093" y="235646"/>
                </a:lnTo>
                <a:lnTo>
                  <a:pt x="3484466" y="234639"/>
                </a:lnTo>
                <a:lnTo>
                  <a:pt x="3478126" y="231595"/>
                </a:lnTo>
                <a:lnTo>
                  <a:pt x="3474218" y="226477"/>
                </a:lnTo>
                <a:lnTo>
                  <a:pt x="3472884" y="219250"/>
                </a:lnTo>
                <a:lnTo>
                  <a:pt x="3475261" y="209849"/>
                </a:lnTo>
                <a:lnTo>
                  <a:pt x="3483322" y="201805"/>
                </a:lnTo>
                <a:lnTo>
                  <a:pt x="3498461" y="195335"/>
                </a:lnTo>
                <a:lnTo>
                  <a:pt x="3522072" y="190652"/>
                </a:lnTo>
                <a:lnTo>
                  <a:pt x="3580793" y="190652"/>
                </a:lnTo>
                <a:lnTo>
                  <a:pt x="3580793" y="169299"/>
                </a:lnTo>
                <a:lnTo>
                  <a:pt x="3575824" y="131318"/>
                </a:lnTo>
                <a:lnTo>
                  <a:pt x="3575721" y="130644"/>
                </a:lnTo>
                <a:lnTo>
                  <a:pt x="3575173" y="129643"/>
                </a:lnTo>
                <a:close/>
              </a:path>
              <a:path w="3737610" h="281939">
                <a:moveTo>
                  <a:pt x="3580793" y="257762"/>
                </a:moveTo>
                <a:lnTo>
                  <a:pt x="3528554" y="257762"/>
                </a:lnTo>
                <a:lnTo>
                  <a:pt x="3532748" y="276827"/>
                </a:lnTo>
                <a:lnTo>
                  <a:pt x="3580793" y="276827"/>
                </a:lnTo>
                <a:lnTo>
                  <a:pt x="3580793" y="257762"/>
                </a:lnTo>
                <a:close/>
              </a:path>
              <a:path w="3737610" h="281939">
                <a:moveTo>
                  <a:pt x="3580793" y="190652"/>
                </a:moveTo>
                <a:lnTo>
                  <a:pt x="3522072" y="190652"/>
                </a:lnTo>
                <a:lnTo>
                  <a:pt x="3522072" y="220775"/>
                </a:lnTo>
                <a:lnTo>
                  <a:pt x="3515345" y="226960"/>
                </a:lnTo>
                <a:lnTo>
                  <a:pt x="3508583" y="231643"/>
                </a:lnTo>
                <a:lnTo>
                  <a:pt x="3501321" y="234610"/>
                </a:lnTo>
                <a:lnTo>
                  <a:pt x="3493093" y="235646"/>
                </a:lnTo>
                <a:lnTo>
                  <a:pt x="3580793" y="235646"/>
                </a:lnTo>
                <a:lnTo>
                  <a:pt x="3580793" y="190652"/>
                </a:lnTo>
                <a:close/>
              </a:path>
              <a:path w="3737610" h="281939">
                <a:moveTo>
                  <a:pt x="3504532" y="82743"/>
                </a:moveTo>
                <a:lnTo>
                  <a:pt x="3482720" y="84471"/>
                </a:lnTo>
                <a:lnTo>
                  <a:pt x="3461873" y="89416"/>
                </a:lnTo>
                <a:lnTo>
                  <a:pt x="3441956" y="97220"/>
                </a:lnTo>
                <a:lnTo>
                  <a:pt x="3422933" y="107528"/>
                </a:lnTo>
                <a:lnTo>
                  <a:pt x="3443523" y="145658"/>
                </a:lnTo>
                <a:lnTo>
                  <a:pt x="3457167" y="138652"/>
                </a:lnTo>
                <a:lnTo>
                  <a:pt x="3469738" y="133647"/>
                </a:lnTo>
                <a:lnTo>
                  <a:pt x="3481594" y="130644"/>
                </a:lnTo>
                <a:lnTo>
                  <a:pt x="3493093" y="129643"/>
                </a:lnTo>
                <a:lnTo>
                  <a:pt x="3575173" y="129643"/>
                </a:lnTo>
                <a:lnTo>
                  <a:pt x="3560965" y="103715"/>
                </a:lnTo>
                <a:lnTo>
                  <a:pt x="3537038" y="87902"/>
                </a:lnTo>
                <a:lnTo>
                  <a:pt x="3504532" y="82743"/>
                </a:lnTo>
                <a:close/>
              </a:path>
              <a:path w="3737610" h="281939">
                <a:moveTo>
                  <a:pt x="3686422" y="133456"/>
                </a:moveTo>
                <a:lnTo>
                  <a:pt x="3627320" y="133456"/>
                </a:lnTo>
                <a:lnTo>
                  <a:pt x="3627320" y="206667"/>
                </a:lnTo>
                <a:lnTo>
                  <a:pt x="3631096" y="237166"/>
                </a:lnTo>
                <a:lnTo>
                  <a:pt x="3642951" y="260765"/>
                </a:lnTo>
                <a:lnTo>
                  <a:pt x="3663672" y="275999"/>
                </a:lnTo>
                <a:lnTo>
                  <a:pt x="3694048" y="281403"/>
                </a:lnTo>
                <a:lnTo>
                  <a:pt x="3707264" y="280748"/>
                </a:lnTo>
                <a:lnTo>
                  <a:pt x="3718874" y="279020"/>
                </a:lnTo>
                <a:lnTo>
                  <a:pt x="3728841" y="276577"/>
                </a:lnTo>
                <a:lnTo>
                  <a:pt x="3737128" y="273777"/>
                </a:lnTo>
                <a:lnTo>
                  <a:pt x="3728570" y="235265"/>
                </a:lnTo>
                <a:lnTo>
                  <a:pt x="3710437" y="235265"/>
                </a:lnTo>
                <a:lnTo>
                  <a:pt x="3700733" y="233680"/>
                </a:lnTo>
                <a:lnTo>
                  <a:pt x="3693139" y="228592"/>
                </a:lnTo>
                <a:lnTo>
                  <a:pt x="3688191" y="219500"/>
                </a:lnTo>
                <a:lnTo>
                  <a:pt x="3686521" y="206667"/>
                </a:lnTo>
                <a:lnTo>
                  <a:pt x="3686422" y="133456"/>
                </a:lnTo>
                <a:close/>
              </a:path>
              <a:path w="3737610" h="281939">
                <a:moveTo>
                  <a:pt x="3727977" y="232596"/>
                </a:moveTo>
                <a:lnTo>
                  <a:pt x="3723020" y="234502"/>
                </a:lnTo>
                <a:lnTo>
                  <a:pt x="3716538" y="235265"/>
                </a:lnTo>
                <a:lnTo>
                  <a:pt x="3728570" y="235265"/>
                </a:lnTo>
                <a:lnTo>
                  <a:pt x="3727977" y="232596"/>
                </a:lnTo>
                <a:close/>
              </a:path>
              <a:path w="3737610" h="281939">
                <a:moveTo>
                  <a:pt x="3686422" y="29360"/>
                </a:moveTo>
                <a:lnTo>
                  <a:pt x="3637607" y="29360"/>
                </a:lnTo>
                <a:lnTo>
                  <a:pt x="3630744" y="87318"/>
                </a:lnTo>
                <a:lnTo>
                  <a:pt x="3601765" y="89225"/>
                </a:lnTo>
                <a:lnTo>
                  <a:pt x="3601765" y="133456"/>
                </a:lnTo>
                <a:lnTo>
                  <a:pt x="3731027" y="133456"/>
                </a:lnTo>
                <a:lnTo>
                  <a:pt x="3731027" y="87318"/>
                </a:lnTo>
                <a:lnTo>
                  <a:pt x="3686422" y="87318"/>
                </a:lnTo>
                <a:lnTo>
                  <a:pt x="3686422" y="2936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79724" y="2976887"/>
            <a:ext cx="12596996" cy="735538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3070" y="2594819"/>
            <a:ext cx="5433937" cy="281403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994976" y="1258724"/>
            <a:ext cx="2650490" cy="554990"/>
          </a:xfrm>
          <a:custGeom>
            <a:avLst/>
            <a:gdLst/>
            <a:ahLst/>
            <a:cxnLst/>
            <a:rect l="l" t="t" r="r" b="b"/>
            <a:pathLst>
              <a:path w="2650490" h="554989">
                <a:moveTo>
                  <a:pt x="62534" y="404946"/>
                </a:moveTo>
                <a:lnTo>
                  <a:pt x="0" y="481970"/>
                </a:lnTo>
                <a:lnTo>
                  <a:pt x="41395" y="514202"/>
                </a:lnTo>
                <a:lnTo>
                  <a:pt x="86937" y="536782"/>
                </a:lnTo>
                <a:lnTo>
                  <a:pt x="135339" y="550068"/>
                </a:lnTo>
                <a:lnTo>
                  <a:pt x="185314" y="554418"/>
                </a:lnTo>
                <a:lnTo>
                  <a:pt x="240896" y="548666"/>
                </a:lnTo>
                <a:lnTo>
                  <a:pt x="287560" y="532556"/>
                </a:lnTo>
                <a:lnTo>
                  <a:pt x="324776" y="507803"/>
                </a:lnTo>
                <a:lnTo>
                  <a:pt x="352015" y="476123"/>
                </a:lnTo>
                <a:lnTo>
                  <a:pt x="362852" y="452228"/>
                </a:lnTo>
                <a:lnTo>
                  <a:pt x="187602" y="452228"/>
                </a:lnTo>
                <a:lnTo>
                  <a:pt x="155298" y="449130"/>
                </a:lnTo>
                <a:lnTo>
                  <a:pt x="122494" y="440026"/>
                </a:lnTo>
                <a:lnTo>
                  <a:pt x="90977" y="425203"/>
                </a:lnTo>
                <a:lnTo>
                  <a:pt x="62534" y="404946"/>
                </a:lnTo>
                <a:close/>
              </a:path>
              <a:path w="2650490" h="554989">
                <a:moveTo>
                  <a:pt x="199041" y="39655"/>
                </a:moveTo>
                <a:lnTo>
                  <a:pt x="149168" y="45011"/>
                </a:lnTo>
                <a:lnTo>
                  <a:pt x="105607" y="60133"/>
                </a:lnTo>
                <a:lnTo>
                  <a:pt x="69588" y="83601"/>
                </a:lnTo>
                <a:lnTo>
                  <a:pt x="42339" y="113996"/>
                </a:lnTo>
                <a:lnTo>
                  <a:pt x="25088" y="149898"/>
                </a:lnTo>
                <a:lnTo>
                  <a:pt x="19065" y="189890"/>
                </a:lnTo>
                <a:lnTo>
                  <a:pt x="27394" y="238446"/>
                </a:lnTo>
                <a:lnTo>
                  <a:pt x="49665" y="276923"/>
                </a:lnTo>
                <a:lnTo>
                  <a:pt x="81801" y="305818"/>
                </a:lnTo>
                <a:lnTo>
                  <a:pt x="119729" y="325634"/>
                </a:lnTo>
                <a:lnTo>
                  <a:pt x="183026" y="353088"/>
                </a:lnTo>
                <a:lnTo>
                  <a:pt x="212327" y="365111"/>
                </a:lnTo>
                <a:lnTo>
                  <a:pt x="234407" y="376634"/>
                </a:lnTo>
                <a:lnTo>
                  <a:pt x="248337" y="390301"/>
                </a:lnTo>
                <a:lnTo>
                  <a:pt x="253186" y="408759"/>
                </a:lnTo>
                <a:lnTo>
                  <a:pt x="249266" y="426811"/>
                </a:lnTo>
                <a:lnTo>
                  <a:pt x="237267" y="440503"/>
                </a:lnTo>
                <a:lnTo>
                  <a:pt x="216831" y="449189"/>
                </a:lnTo>
                <a:lnTo>
                  <a:pt x="187602" y="452228"/>
                </a:lnTo>
                <a:lnTo>
                  <a:pt x="362852" y="452228"/>
                </a:lnTo>
                <a:lnTo>
                  <a:pt x="368747" y="439232"/>
                </a:lnTo>
                <a:lnTo>
                  <a:pt x="374441" y="398845"/>
                </a:lnTo>
                <a:lnTo>
                  <a:pt x="367757" y="351909"/>
                </a:lnTo>
                <a:lnTo>
                  <a:pt x="348417" y="314481"/>
                </a:lnTo>
                <a:lnTo>
                  <a:pt x="317496" y="285490"/>
                </a:lnTo>
                <a:lnTo>
                  <a:pt x="276065" y="263863"/>
                </a:lnTo>
                <a:lnTo>
                  <a:pt x="183836" y="226555"/>
                </a:lnTo>
                <a:lnTo>
                  <a:pt x="159957" y="214770"/>
                </a:lnTo>
                <a:lnTo>
                  <a:pt x="144371" y="200840"/>
                </a:lnTo>
                <a:lnTo>
                  <a:pt x="138795" y="182263"/>
                </a:lnTo>
                <a:lnTo>
                  <a:pt x="143061" y="165009"/>
                </a:lnTo>
                <a:lnTo>
                  <a:pt x="155191" y="152331"/>
                </a:lnTo>
                <a:lnTo>
                  <a:pt x="174185" y="144514"/>
                </a:lnTo>
                <a:lnTo>
                  <a:pt x="199041" y="141845"/>
                </a:lnTo>
                <a:lnTo>
                  <a:pt x="327537" y="141845"/>
                </a:lnTo>
                <a:lnTo>
                  <a:pt x="359952" y="101427"/>
                </a:lnTo>
                <a:lnTo>
                  <a:pt x="325158" y="75045"/>
                </a:lnTo>
                <a:lnTo>
                  <a:pt x="285788" y="55670"/>
                </a:lnTo>
                <a:lnTo>
                  <a:pt x="243272" y="43730"/>
                </a:lnTo>
                <a:lnTo>
                  <a:pt x="199041" y="39655"/>
                </a:lnTo>
                <a:close/>
              </a:path>
              <a:path w="2650490" h="554989">
                <a:moveTo>
                  <a:pt x="327537" y="141845"/>
                </a:moveTo>
                <a:lnTo>
                  <a:pt x="199041" y="141845"/>
                </a:lnTo>
                <a:lnTo>
                  <a:pt x="223004" y="144240"/>
                </a:lnTo>
                <a:lnTo>
                  <a:pt x="247753" y="151282"/>
                </a:lnTo>
                <a:lnTo>
                  <a:pt x="272931" y="162757"/>
                </a:lnTo>
                <a:lnTo>
                  <a:pt x="298180" y="178450"/>
                </a:lnTo>
                <a:lnTo>
                  <a:pt x="327537" y="141845"/>
                </a:lnTo>
                <a:close/>
              </a:path>
              <a:path w="2650490" h="554989">
                <a:moveTo>
                  <a:pt x="625340" y="157097"/>
                </a:moveTo>
                <a:lnTo>
                  <a:pt x="581178" y="161477"/>
                </a:lnTo>
                <a:lnTo>
                  <a:pt x="539857" y="174395"/>
                </a:lnTo>
                <a:lnTo>
                  <a:pt x="502818" y="195517"/>
                </a:lnTo>
                <a:lnTo>
                  <a:pt x="471502" y="224509"/>
                </a:lnTo>
                <a:lnTo>
                  <a:pt x="447350" y="261039"/>
                </a:lnTo>
                <a:lnTo>
                  <a:pt x="431802" y="304773"/>
                </a:lnTo>
                <a:lnTo>
                  <a:pt x="426299" y="355376"/>
                </a:lnTo>
                <a:lnTo>
                  <a:pt x="431130" y="406022"/>
                </a:lnTo>
                <a:lnTo>
                  <a:pt x="444966" y="449864"/>
                </a:lnTo>
                <a:lnTo>
                  <a:pt x="466820" y="486543"/>
                </a:lnTo>
                <a:lnTo>
                  <a:pt x="495703" y="515698"/>
                </a:lnTo>
                <a:lnTo>
                  <a:pt x="530630" y="536969"/>
                </a:lnTo>
                <a:lnTo>
                  <a:pt x="570613" y="549995"/>
                </a:lnTo>
                <a:lnTo>
                  <a:pt x="614664" y="554418"/>
                </a:lnTo>
                <a:lnTo>
                  <a:pt x="646110" y="552106"/>
                </a:lnTo>
                <a:lnTo>
                  <a:pt x="678628" y="544504"/>
                </a:lnTo>
                <a:lnTo>
                  <a:pt x="710431" y="530610"/>
                </a:lnTo>
                <a:lnTo>
                  <a:pt x="739732" y="509424"/>
                </a:lnTo>
                <a:lnTo>
                  <a:pt x="708599" y="459091"/>
                </a:lnTo>
                <a:lnTo>
                  <a:pt x="628391" y="459091"/>
                </a:lnTo>
                <a:lnTo>
                  <a:pt x="596016" y="451787"/>
                </a:lnTo>
                <a:lnTo>
                  <a:pt x="570146" y="430970"/>
                </a:lnTo>
                <a:lnTo>
                  <a:pt x="553000" y="398285"/>
                </a:lnTo>
                <a:lnTo>
                  <a:pt x="546791" y="355376"/>
                </a:lnTo>
                <a:lnTo>
                  <a:pt x="552737" y="312789"/>
                </a:lnTo>
                <a:lnTo>
                  <a:pt x="569765" y="280068"/>
                </a:lnTo>
                <a:lnTo>
                  <a:pt x="596659" y="259073"/>
                </a:lnTo>
                <a:lnTo>
                  <a:pt x="632204" y="251661"/>
                </a:lnTo>
                <a:lnTo>
                  <a:pt x="694882" y="251661"/>
                </a:lnTo>
                <a:lnTo>
                  <a:pt x="735919" y="197516"/>
                </a:lnTo>
                <a:lnTo>
                  <a:pt x="713279" y="180905"/>
                </a:lnTo>
                <a:lnTo>
                  <a:pt x="687493" y="168155"/>
                </a:lnTo>
                <a:lnTo>
                  <a:pt x="658276" y="159981"/>
                </a:lnTo>
                <a:lnTo>
                  <a:pt x="625340" y="157097"/>
                </a:lnTo>
                <a:close/>
              </a:path>
              <a:path w="2650490" h="554989">
                <a:moveTo>
                  <a:pt x="693975" y="435450"/>
                </a:moveTo>
                <a:lnTo>
                  <a:pt x="679224" y="445257"/>
                </a:lnTo>
                <a:lnTo>
                  <a:pt x="663471" y="452704"/>
                </a:lnTo>
                <a:lnTo>
                  <a:pt x="646574" y="457435"/>
                </a:lnTo>
                <a:lnTo>
                  <a:pt x="628391" y="459091"/>
                </a:lnTo>
                <a:lnTo>
                  <a:pt x="708599" y="459091"/>
                </a:lnTo>
                <a:lnTo>
                  <a:pt x="693975" y="435450"/>
                </a:lnTo>
                <a:close/>
              </a:path>
              <a:path w="2650490" h="554989">
                <a:moveTo>
                  <a:pt x="694882" y="251661"/>
                </a:moveTo>
                <a:lnTo>
                  <a:pt x="632204" y="251661"/>
                </a:lnTo>
                <a:lnTo>
                  <a:pt x="644441" y="252698"/>
                </a:lnTo>
                <a:lnTo>
                  <a:pt x="656321" y="255951"/>
                </a:lnTo>
                <a:lnTo>
                  <a:pt x="668344" y="261635"/>
                </a:lnTo>
                <a:lnTo>
                  <a:pt x="681011" y="269964"/>
                </a:lnTo>
                <a:lnTo>
                  <a:pt x="694882" y="251661"/>
                </a:lnTo>
                <a:close/>
              </a:path>
              <a:path w="2650490" h="554989">
                <a:moveTo>
                  <a:pt x="922751" y="12201"/>
                </a:moveTo>
                <a:lnTo>
                  <a:pt x="805309" y="12201"/>
                </a:lnTo>
                <a:lnTo>
                  <a:pt x="805309" y="545266"/>
                </a:lnTo>
                <a:lnTo>
                  <a:pt x="922751" y="545266"/>
                </a:lnTo>
                <a:lnTo>
                  <a:pt x="922751" y="291317"/>
                </a:lnTo>
                <a:lnTo>
                  <a:pt x="939338" y="276946"/>
                </a:lnTo>
                <a:lnTo>
                  <a:pt x="954781" y="266151"/>
                </a:lnTo>
                <a:lnTo>
                  <a:pt x="970795" y="259359"/>
                </a:lnTo>
                <a:lnTo>
                  <a:pt x="989098" y="256999"/>
                </a:lnTo>
                <a:lnTo>
                  <a:pt x="1146874" y="256999"/>
                </a:lnTo>
                <a:lnTo>
                  <a:pt x="1133915" y="215574"/>
                </a:lnTo>
                <a:lnTo>
                  <a:pt x="1128591" y="208192"/>
                </a:lnTo>
                <a:lnTo>
                  <a:pt x="917413" y="208192"/>
                </a:lnTo>
                <a:lnTo>
                  <a:pt x="922751" y="140320"/>
                </a:lnTo>
                <a:lnTo>
                  <a:pt x="922751" y="12201"/>
                </a:lnTo>
                <a:close/>
              </a:path>
              <a:path w="2650490" h="554989">
                <a:moveTo>
                  <a:pt x="1146874" y="256999"/>
                </a:moveTo>
                <a:lnTo>
                  <a:pt x="989098" y="256999"/>
                </a:lnTo>
                <a:lnTo>
                  <a:pt x="1008878" y="260324"/>
                </a:lnTo>
                <a:lnTo>
                  <a:pt x="1022653" y="271584"/>
                </a:lnTo>
                <a:lnTo>
                  <a:pt x="1030708" y="292711"/>
                </a:lnTo>
                <a:lnTo>
                  <a:pt x="1033330" y="325634"/>
                </a:lnTo>
                <a:lnTo>
                  <a:pt x="1033330" y="545266"/>
                </a:lnTo>
                <a:lnTo>
                  <a:pt x="1151534" y="545266"/>
                </a:lnTo>
                <a:lnTo>
                  <a:pt x="1151534" y="310382"/>
                </a:lnTo>
                <a:lnTo>
                  <a:pt x="1147227" y="258128"/>
                </a:lnTo>
                <a:lnTo>
                  <a:pt x="1146874" y="256999"/>
                </a:lnTo>
                <a:close/>
              </a:path>
              <a:path w="2650490" h="554989">
                <a:moveTo>
                  <a:pt x="1034092" y="157097"/>
                </a:moveTo>
                <a:lnTo>
                  <a:pt x="997952" y="161542"/>
                </a:lnTo>
                <a:lnTo>
                  <a:pt x="966887" y="173207"/>
                </a:lnTo>
                <a:lnTo>
                  <a:pt x="940255" y="189592"/>
                </a:lnTo>
                <a:lnTo>
                  <a:pt x="917413" y="208192"/>
                </a:lnTo>
                <a:lnTo>
                  <a:pt x="1128591" y="208192"/>
                </a:lnTo>
                <a:lnTo>
                  <a:pt x="1111012" y="183819"/>
                </a:lnTo>
                <a:lnTo>
                  <a:pt x="1077933" y="163961"/>
                </a:lnTo>
                <a:lnTo>
                  <a:pt x="1034092" y="157097"/>
                </a:lnTo>
                <a:close/>
              </a:path>
              <a:path w="2650490" h="554989">
                <a:moveTo>
                  <a:pt x="1358202" y="166249"/>
                </a:moveTo>
                <a:lnTo>
                  <a:pt x="1239997" y="166249"/>
                </a:lnTo>
                <a:lnTo>
                  <a:pt x="1239997" y="401133"/>
                </a:lnTo>
                <a:lnTo>
                  <a:pt x="1244310" y="453387"/>
                </a:lnTo>
                <a:lnTo>
                  <a:pt x="1257665" y="495941"/>
                </a:lnTo>
                <a:lnTo>
                  <a:pt x="1280684" y="527696"/>
                </a:lnTo>
                <a:lnTo>
                  <a:pt x="1313989" y="547554"/>
                </a:lnTo>
                <a:lnTo>
                  <a:pt x="1358202" y="554418"/>
                </a:lnTo>
                <a:lnTo>
                  <a:pt x="1393830" y="550140"/>
                </a:lnTo>
                <a:lnTo>
                  <a:pt x="1424740" y="537926"/>
                </a:lnTo>
                <a:lnTo>
                  <a:pt x="1451931" y="518706"/>
                </a:lnTo>
                <a:lnTo>
                  <a:pt x="1476406" y="493409"/>
                </a:lnTo>
                <a:lnTo>
                  <a:pt x="1583935" y="493409"/>
                </a:lnTo>
                <a:lnTo>
                  <a:pt x="1583935" y="453753"/>
                </a:lnTo>
                <a:lnTo>
                  <a:pt x="1402433" y="453753"/>
                </a:lnTo>
                <a:lnTo>
                  <a:pt x="1382653" y="450548"/>
                </a:lnTo>
                <a:lnTo>
                  <a:pt x="1368878" y="439549"/>
                </a:lnTo>
                <a:lnTo>
                  <a:pt x="1360823" y="418685"/>
                </a:lnTo>
                <a:lnTo>
                  <a:pt x="1358202" y="385881"/>
                </a:lnTo>
                <a:lnTo>
                  <a:pt x="1358202" y="166249"/>
                </a:lnTo>
                <a:close/>
              </a:path>
              <a:path w="2650490" h="554989">
                <a:moveTo>
                  <a:pt x="1583935" y="493409"/>
                </a:moveTo>
                <a:lnTo>
                  <a:pt x="1479457" y="493409"/>
                </a:lnTo>
                <a:lnTo>
                  <a:pt x="1487846" y="545266"/>
                </a:lnTo>
                <a:lnTo>
                  <a:pt x="1583935" y="545266"/>
                </a:lnTo>
                <a:lnTo>
                  <a:pt x="1583935" y="493409"/>
                </a:lnTo>
                <a:close/>
              </a:path>
              <a:path w="2650490" h="554989">
                <a:moveTo>
                  <a:pt x="1583935" y="166249"/>
                </a:moveTo>
                <a:lnTo>
                  <a:pt x="1465730" y="166249"/>
                </a:lnTo>
                <a:lnTo>
                  <a:pt x="1465730" y="414860"/>
                </a:lnTo>
                <a:lnTo>
                  <a:pt x="1450907" y="432841"/>
                </a:lnTo>
                <a:lnTo>
                  <a:pt x="1436369" y="444888"/>
                </a:lnTo>
                <a:lnTo>
                  <a:pt x="1420688" y="451644"/>
                </a:lnTo>
                <a:lnTo>
                  <a:pt x="1402433" y="453753"/>
                </a:lnTo>
                <a:lnTo>
                  <a:pt x="1583935" y="453753"/>
                </a:lnTo>
                <a:lnTo>
                  <a:pt x="1583935" y="166249"/>
                </a:lnTo>
                <a:close/>
              </a:path>
              <a:path w="2650490" h="554989">
                <a:moveTo>
                  <a:pt x="1329223" y="0"/>
                </a:moveTo>
                <a:lnTo>
                  <a:pt x="1306571" y="4313"/>
                </a:lnTo>
                <a:lnTo>
                  <a:pt x="1288709" y="16205"/>
                </a:lnTo>
                <a:lnTo>
                  <a:pt x="1276996" y="34103"/>
                </a:lnTo>
                <a:lnTo>
                  <a:pt x="1272789" y="56433"/>
                </a:lnTo>
                <a:lnTo>
                  <a:pt x="1276996" y="78763"/>
                </a:lnTo>
                <a:lnTo>
                  <a:pt x="1288709" y="96660"/>
                </a:lnTo>
                <a:lnTo>
                  <a:pt x="1306571" y="108552"/>
                </a:lnTo>
                <a:lnTo>
                  <a:pt x="1329223" y="112866"/>
                </a:lnTo>
                <a:lnTo>
                  <a:pt x="1352315" y="108552"/>
                </a:lnTo>
                <a:lnTo>
                  <a:pt x="1370404" y="96660"/>
                </a:lnTo>
                <a:lnTo>
                  <a:pt x="1382200" y="78763"/>
                </a:lnTo>
                <a:lnTo>
                  <a:pt x="1386418" y="56433"/>
                </a:lnTo>
                <a:lnTo>
                  <a:pt x="1382200" y="34103"/>
                </a:lnTo>
                <a:lnTo>
                  <a:pt x="1370404" y="16205"/>
                </a:lnTo>
                <a:lnTo>
                  <a:pt x="1352315" y="4313"/>
                </a:lnTo>
                <a:lnTo>
                  <a:pt x="1329223" y="0"/>
                </a:lnTo>
                <a:close/>
              </a:path>
              <a:path w="2650490" h="554989">
                <a:moveTo>
                  <a:pt x="1498522" y="0"/>
                </a:moveTo>
                <a:lnTo>
                  <a:pt x="1475429" y="4313"/>
                </a:lnTo>
                <a:lnTo>
                  <a:pt x="1457341" y="16205"/>
                </a:lnTo>
                <a:lnTo>
                  <a:pt x="1445545" y="34103"/>
                </a:lnTo>
                <a:lnTo>
                  <a:pt x="1441326" y="56433"/>
                </a:lnTo>
                <a:lnTo>
                  <a:pt x="1445545" y="78763"/>
                </a:lnTo>
                <a:lnTo>
                  <a:pt x="1457341" y="96660"/>
                </a:lnTo>
                <a:lnTo>
                  <a:pt x="1475429" y="108552"/>
                </a:lnTo>
                <a:lnTo>
                  <a:pt x="1498522" y="112866"/>
                </a:lnTo>
                <a:lnTo>
                  <a:pt x="1521174" y="108552"/>
                </a:lnTo>
                <a:lnTo>
                  <a:pt x="1539036" y="96660"/>
                </a:lnTo>
                <a:lnTo>
                  <a:pt x="1550749" y="78763"/>
                </a:lnTo>
                <a:lnTo>
                  <a:pt x="1554955" y="56433"/>
                </a:lnTo>
                <a:lnTo>
                  <a:pt x="1550749" y="34103"/>
                </a:lnTo>
                <a:lnTo>
                  <a:pt x="1539036" y="16205"/>
                </a:lnTo>
                <a:lnTo>
                  <a:pt x="1521174" y="4313"/>
                </a:lnTo>
                <a:lnTo>
                  <a:pt x="1498522" y="0"/>
                </a:lnTo>
                <a:close/>
              </a:path>
              <a:path w="2650490" h="554989">
                <a:moveTo>
                  <a:pt x="1776105" y="166249"/>
                </a:moveTo>
                <a:lnTo>
                  <a:pt x="1680016" y="166249"/>
                </a:lnTo>
                <a:lnTo>
                  <a:pt x="1680016" y="545266"/>
                </a:lnTo>
                <a:lnTo>
                  <a:pt x="1797458" y="545266"/>
                </a:lnTo>
                <a:lnTo>
                  <a:pt x="1797458" y="328685"/>
                </a:lnTo>
                <a:lnTo>
                  <a:pt x="1814724" y="296727"/>
                </a:lnTo>
                <a:lnTo>
                  <a:pt x="1835493" y="275493"/>
                </a:lnTo>
                <a:lnTo>
                  <a:pt x="1857835" y="263696"/>
                </a:lnTo>
                <a:lnTo>
                  <a:pt x="1879820" y="260050"/>
                </a:lnTo>
                <a:lnTo>
                  <a:pt x="1919726" y="260050"/>
                </a:lnTo>
                <a:lnTo>
                  <a:pt x="1925972" y="231833"/>
                </a:lnTo>
                <a:lnTo>
                  <a:pt x="1784494" y="231833"/>
                </a:lnTo>
                <a:lnTo>
                  <a:pt x="1776105" y="166249"/>
                </a:lnTo>
                <a:close/>
              </a:path>
              <a:path w="2650490" h="554989">
                <a:moveTo>
                  <a:pt x="1919726" y="260050"/>
                </a:moveTo>
                <a:lnTo>
                  <a:pt x="1879820" y="260050"/>
                </a:lnTo>
                <a:lnTo>
                  <a:pt x="1891045" y="260336"/>
                </a:lnTo>
                <a:lnTo>
                  <a:pt x="1900410" y="261194"/>
                </a:lnTo>
                <a:lnTo>
                  <a:pt x="1909204" y="262624"/>
                </a:lnTo>
                <a:lnTo>
                  <a:pt x="1918713" y="264625"/>
                </a:lnTo>
                <a:lnTo>
                  <a:pt x="1919726" y="260050"/>
                </a:lnTo>
                <a:close/>
              </a:path>
              <a:path w="2650490" h="554989">
                <a:moveTo>
                  <a:pt x="1895072" y="157097"/>
                </a:moveTo>
                <a:lnTo>
                  <a:pt x="1866045" y="161590"/>
                </a:lnTo>
                <a:lnTo>
                  <a:pt x="1837304" y="175305"/>
                </a:lnTo>
                <a:lnTo>
                  <a:pt x="1810565" y="198600"/>
                </a:lnTo>
                <a:lnTo>
                  <a:pt x="1787544" y="231833"/>
                </a:lnTo>
                <a:lnTo>
                  <a:pt x="1925972" y="231833"/>
                </a:lnTo>
                <a:lnTo>
                  <a:pt x="1940829" y="164723"/>
                </a:lnTo>
                <a:lnTo>
                  <a:pt x="1932285" y="161280"/>
                </a:lnTo>
                <a:lnTo>
                  <a:pt x="1922240" y="158909"/>
                </a:lnTo>
                <a:lnTo>
                  <a:pt x="1910050" y="157538"/>
                </a:lnTo>
                <a:lnTo>
                  <a:pt x="1895072" y="157097"/>
                </a:lnTo>
                <a:close/>
              </a:path>
              <a:path w="2650490" h="554989">
                <a:moveTo>
                  <a:pt x="2264946" y="166249"/>
                </a:moveTo>
                <a:lnTo>
                  <a:pt x="1981255" y="166249"/>
                </a:lnTo>
                <a:lnTo>
                  <a:pt x="1981255" y="258525"/>
                </a:lnTo>
                <a:lnTo>
                  <a:pt x="2117762" y="258525"/>
                </a:lnTo>
                <a:lnTo>
                  <a:pt x="1962952" y="481970"/>
                </a:lnTo>
                <a:lnTo>
                  <a:pt x="1962952" y="545266"/>
                </a:lnTo>
                <a:lnTo>
                  <a:pt x="2269522" y="545266"/>
                </a:lnTo>
                <a:lnTo>
                  <a:pt x="2269522" y="452990"/>
                </a:lnTo>
                <a:lnTo>
                  <a:pt x="2110136" y="452990"/>
                </a:lnTo>
                <a:lnTo>
                  <a:pt x="2264946" y="229545"/>
                </a:lnTo>
                <a:lnTo>
                  <a:pt x="2264946" y="166249"/>
                </a:lnTo>
                <a:close/>
              </a:path>
              <a:path w="2650490" h="554989">
                <a:moveTo>
                  <a:pt x="2486866" y="157097"/>
                </a:moveTo>
                <a:lnTo>
                  <a:pt x="2442080" y="163258"/>
                </a:lnTo>
                <a:lnTo>
                  <a:pt x="2400069" y="181218"/>
                </a:lnTo>
                <a:lnTo>
                  <a:pt x="2363228" y="210194"/>
                </a:lnTo>
                <a:lnTo>
                  <a:pt x="2333948" y="249401"/>
                </a:lnTo>
                <a:lnTo>
                  <a:pt x="2314625" y="298057"/>
                </a:lnTo>
                <a:lnTo>
                  <a:pt x="2307652" y="355376"/>
                </a:lnTo>
                <a:lnTo>
                  <a:pt x="2312615" y="406262"/>
                </a:lnTo>
                <a:lnTo>
                  <a:pt x="2326809" y="450198"/>
                </a:lnTo>
                <a:lnTo>
                  <a:pt x="2349193" y="486863"/>
                </a:lnTo>
                <a:lnTo>
                  <a:pt x="2378729" y="515938"/>
                </a:lnTo>
                <a:lnTo>
                  <a:pt x="2414373" y="537102"/>
                </a:lnTo>
                <a:lnTo>
                  <a:pt x="2455087" y="550035"/>
                </a:lnTo>
                <a:lnTo>
                  <a:pt x="2499830" y="554418"/>
                </a:lnTo>
                <a:lnTo>
                  <a:pt x="2534565" y="551713"/>
                </a:lnTo>
                <a:lnTo>
                  <a:pt x="2570086" y="543646"/>
                </a:lnTo>
                <a:lnTo>
                  <a:pt x="2604606" y="530288"/>
                </a:lnTo>
                <a:lnTo>
                  <a:pt x="2636338" y="511711"/>
                </a:lnTo>
                <a:lnTo>
                  <a:pt x="2610917" y="464430"/>
                </a:lnTo>
                <a:lnTo>
                  <a:pt x="2516608" y="464430"/>
                </a:lnTo>
                <a:lnTo>
                  <a:pt x="2483065" y="460176"/>
                </a:lnTo>
                <a:lnTo>
                  <a:pt x="2455313" y="446985"/>
                </a:lnTo>
                <a:lnTo>
                  <a:pt x="2434567" y="424214"/>
                </a:lnTo>
                <a:lnTo>
                  <a:pt x="2422044" y="391219"/>
                </a:lnTo>
                <a:lnTo>
                  <a:pt x="2645489" y="391219"/>
                </a:lnTo>
                <a:lnTo>
                  <a:pt x="2647169" y="381615"/>
                </a:lnTo>
                <a:lnTo>
                  <a:pt x="2648635" y="369294"/>
                </a:lnTo>
                <a:lnTo>
                  <a:pt x="2649671" y="354971"/>
                </a:lnTo>
                <a:lnTo>
                  <a:pt x="2650065" y="339361"/>
                </a:lnTo>
                <a:lnTo>
                  <a:pt x="2647577" y="311907"/>
                </a:lnTo>
                <a:lnTo>
                  <a:pt x="2420519" y="311907"/>
                </a:lnTo>
                <a:lnTo>
                  <a:pt x="2429861" y="283000"/>
                </a:lnTo>
                <a:lnTo>
                  <a:pt x="2445494" y="262528"/>
                </a:lnTo>
                <a:lnTo>
                  <a:pt x="2465989" y="250350"/>
                </a:lnTo>
                <a:lnTo>
                  <a:pt x="2489916" y="246323"/>
                </a:lnTo>
                <a:lnTo>
                  <a:pt x="2632140" y="246323"/>
                </a:lnTo>
                <a:lnTo>
                  <a:pt x="2609646" y="209622"/>
                </a:lnTo>
                <a:lnTo>
                  <a:pt x="2577984" y="181473"/>
                </a:lnTo>
                <a:lnTo>
                  <a:pt x="2537085" y="163449"/>
                </a:lnTo>
                <a:lnTo>
                  <a:pt x="2486866" y="157097"/>
                </a:lnTo>
                <a:close/>
              </a:path>
              <a:path w="2650490" h="554989">
                <a:moveTo>
                  <a:pt x="2598207" y="440789"/>
                </a:moveTo>
                <a:lnTo>
                  <a:pt x="2578057" y="450917"/>
                </a:lnTo>
                <a:lnTo>
                  <a:pt x="2557693" y="458329"/>
                </a:lnTo>
                <a:lnTo>
                  <a:pt x="2537186" y="462880"/>
                </a:lnTo>
                <a:lnTo>
                  <a:pt x="2516608" y="464430"/>
                </a:lnTo>
                <a:lnTo>
                  <a:pt x="2610917" y="464430"/>
                </a:lnTo>
                <a:lnTo>
                  <a:pt x="2598207" y="440789"/>
                </a:lnTo>
                <a:close/>
              </a:path>
              <a:path w="2650490" h="554989">
                <a:moveTo>
                  <a:pt x="2632140" y="246323"/>
                </a:moveTo>
                <a:lnTo>
                  <a:pt x="2489916" y="246323"/>
                </a:lnTo>
                <a:lnTo>
                  <a:pt x="2517227" y="251316"/>
                </a:lnTo>
                <a:lnTo>
                  <a:pt x="2535673" y="265102"/>
                </a:lnTo>
                <a:lnTo>
                  <a:pt x="2546111" y="285895"/>
                </a:lnTo>
                <a:lnTo>
                  <a:pt x="2549400" y="311907"/>
                </a:lnTo>
                <a:lnTo>
                  <a:pt x="2647577" y="311907"/>
                </a:lnTo>
                <a:lnTo>
                  <a:pt x="2645602" y="290113"/>
                </a:lnTo>
                <a:lnTo>
                  <a:pt x="2632140" y="246323"/>
                </a:lnTo>
                <a:close/>
              </a:path>
            </a:pathLst>
          </a:custGeom>
          <a:solidFill>
            <a:srgbClr val="939598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2023-08-08T09:55:59Z</dcterms:created>
  <dcterms:modified xsi:type="dcterms:W3CDTF">2023-08-08T09:55:59Z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2023-08-08T00:00:00Z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2023-08-08T00:00:00Z</vt:filetime>
  </property>
  <property fmtid="{D5CDD505-2E9C-101B-9397-08002B2CF9AE}" pid="5" name="Producer">
    <vt:lpwstr>Adobe PDF Library 17.0</vt:lpwstr>
  </property>
</Properties>
</file>