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6845300" cy="2520950"/>
  <p:notesSz cx="6845300" cy="2520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3397" y="781494"/>
            <a:ext cx="5818505" cy="529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6795" y="1411732"/>
            <a:ext cx="4791710" cy="630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265" y="579818"/>
            <a:ext cx="2977705" cy="16638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25329" y="579818"/>
            <a:ext cx="2977705" cy="16638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265" y="100838"/>
            <a:ext cx="6160770" cy="4033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265" y="579818"/>
            <a:ext cx="6160770" cy="16638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327402" y="2344483"/>
            <a:ext cx="2190496" cy="126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265" y="2344483"/>
            <a:ext cx="1574419" cy="126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28616" y="2344483"/>
            <a:ext cx="1574419" cy="126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1174" y="326576"/>
            <a:ext cx="0" cy="1938655"/>
          </a:xfrm>
          <a:custGeom>
            <a:avLst/>
            <a:gdLst/>
            <a:ahLst/>
            <a:cxnLst/>
            <a:rect l="l" t="t" r="r" b="b"/>
            <a:pathLst>
              <a:path w="0" h="1938655">
                <a:moveTo>
                  <a:pt x="0" y="0"/>
                </a:moveTo>
                <a:lnTo>
                  <a:pt x="0" y="1938642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36777" y="2408822"/>
            <a:ext cx="6242050" cy="0"/>
          </a:xfrm>
          <a:custGeom>
            <a:avLst/>
            <a:gdLst/>
            <a:ahLst/>
            <a:cxnLst/>
            <a:rect l="l" t="t" r="r" b="b"/>
            <a:pathLst>
              <a:path w="6242050" h="0">
                <a:moveTo>
                  <a:pt x="0" y="0"/>
                </a:moveTo>
                <a:lnTo>
                  <a:pt x="6241643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728824" y="254776"/>
            <a:ext cx="0" cy="1938655"/>
          </a:xfrm>
          <a:custGeom>
            <a:avLst/>
            <a:gdLst/>
            <a:ahLst/>
            <a:cxnLst/>
            <a:rect l="l" t="t" r="r" b="b"/>
            <a:pathLst>
              <a:path w="0" h="1938655">
                <a:moveTo>
                  <a:pt x="0" y="1938642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1579" y="111172"/>
            <a:ext cx="6242050" cy="0"/>
          </a:xfrm>
          <a:custGeom>
            <a:avLst/>
            <a:gdLst/>
            <a:ahLst/>
            <a:cxnLst/>
            <a:rect l="l" t="t" r="r" b="b"/>
            <a:pathLst>
              <a:path w="6242050" h="0">
                <a:moveTo>
                  <a:pt x="6241643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1174" y="2337021"/>
            <a:ext cx="75565" cy="72390"/>
          </a:xfrm>
          <a:custGeom>
            <a:avLst/>
            <a:gdLst/>
            <a:ahLst/>
            <a:cxnLst/>
            <a:rect l="l" t="t" r="r" b="b"/>
            <a:pathLst>
              <a:path w="75564" h="72389">
                <a:moveTo>
                  <a:pt x="0" y="0"/>
                </a:moveTo>
                <a:lnTo>
                  <a:pt x="0" y="71805"/>
                </a:lnTo>
                <a:lnTo>
                  <a:pt x="75196" y="71805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653630" y="2337021"/>
            <a:ext cx="75565" cy="72390"/>
          </a:xfrm>
          <a:custGeom>
            <a:avLst/>
            <a:gdLst/>
            <a:ahLst/>
            <a:cxnLst/>
            <a:rect l="l" t="t" r="r" b="b"/>
            <a:pathLst>
              <a:path w="75565" h="72389">
                <a:moveTo>
                  <a:pt x="0" y="71805"/>
                </a:moveTo>
                <a:lnTo>
                  <a:pt x="75196" y="71805"/>
                </a:lnTo>
                <a:lnTo>
                  <a:pt x="75196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53630" y="111168"/>
            <a:ext cx="75565" cy="72390"/>
          </a:xfrm>
          <a:custGeom>
            <a:avLst/>
            <a:gdLst/>
            <a:ahLst/>
            <a:cxnLst/>
            <a:rect l="l" t="t" r="r" b="b"/>
            <a:pathLst>
              <a:path w="75565" h="72389">
                <a:moveTo>
                  <a:pt x="75196" y="71805"/>
                </a:moveTo>
                <a:lnTo>
                  <a:pt x="75196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999" y="107993"/>
            <a:ext cx="1596990" cy="29523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Glastasse_190x70mm_PDF-Vorlage.indd</dc:title>
  <dcterms:created xsi:type="dcterms:W3CDTF">2021-10-18T07:09:20Z</dcterms:created>
  <dcterms:modified xsi:type="dcterms:W3CDTF">2021-10-18T07:09:20Z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2021-10-18T00:00:00Z</vt:filetime>
  </property>
</Properties>
</file>