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6845300" cy="2882900"/>
  <p:notesSz cx="6845300" cy="2882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3397" y="893699"/>
            <a:ext cx="5818505" cy="6054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6795" y="1614424"/>
            <a:ext cx="4791710" cy="720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42265" y="663067"/>
            <a:ext cx="2977705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525329" y="663067"/>
            <a:ext cx="2977705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265" y="115316"/>
            <a:ext cx="6160770" cy="461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265" y="663067"/>
            <a:ext cx="6160770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327402" y="2681097"/>
            <a:ext cx="2190496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42265" y="2681097"/>
            <a:ext cx="1574419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928616" y="2681097"/>
            <a:ext cx="1574419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4349" y="335296"/>
            <a:ext cx="0" cy="2283460"/>
          </a:xfrm>
          <a:custGeom>
            <a:avLst/>
            <a:gdLst/>
            <a:ahLst/>
            <a:cxnLst/>
            <a:rect l="l" t="t" r="r" b="b"/>
            <a:pathLst>
              <a:path w="0" h="2283460">
                <a:moveTo>
                  <a:pt x="0" y="0"/>
                </a:moveTo>
                <a:lnTo>
                  <a:pt x="0" y="2283066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39735" y="2765654"/>
            <a:ext cx="6235700" cy="0"/>
          </a:xfrm>
          <a:custGeom>
            <a:avLst/>
            <a:gdLst/>
            <a:ahLst/>
            <a:cxnLst/>
            <a:rect l="l" t="t" r="r" b="b"/>
            <a:pathLst>
              <a:path w="6235700" h="0">
                <a:moveTo>
                  <a:pt x="0" y="0"/>
                </a:moveTo>
                <a:lnTo>
                  <a:pt x="6235661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725649" y="261646"/>
            <a:ext cx="0" cy="2283460"/>
          </a:xfrm>
          <a:custGeom>
            <a:avLst/>
            <a:gdLst/>
            <a:ahLst/>
            <a:cxnLst/>
            <a:rect l="l" t="t" r="r" b="b"/>
            <a:pathLst>
              <a:path w="0" h="2283460">
                <a:moveTo>
                  <a:pt x="0" y="2283066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4603" y="114354"/>
            <a:ext cx="6235700" cy="0"/>
          </a:xfrm>
          <a:custGeom>
            <a:avLst/>
            <a:gdLst/>
            <a:ahLst/>
            <a:cxnLst/>
            <a:rect l="l" t="t" r="r" b="b"/>
            <a:pathLst>
              <a:path w="6235700" h="0">
                <a:moveTo>
                  <a:pt x="6235661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49" y="2692007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4" h="73660">
                <a:moveTo>
                  <a:pt x="0" y="0"/>
                </a:moveTo>
                <a:lnTo>
                  <a:pt x="0" y="73647"/>
                </a:lnTo>
                <a:lnTo>
                  <a:pt x="75133" y="73647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650518" y="2692007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5" h="73660">
                <a:moveTo>
                  <a:pt x="0" y="73647"/>
                </a:moveTo>
                <a:lnTo>
                  <a:pt x="75133" y="73647"/>
                </a:lnTo>
                <a:lnTo>
                  <a:pt x="75133" y="0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650518" y="114352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5" h="73660">
                <a:moveTo>
                  <a:pt x="75133" y="73647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174" y="111177"/>
            <a:ext cx="1608214" cy="34323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Fototasse_190x80mm_PDF-Vorlage.indd</dc:title>
  <dcterms:created xsi:type="dcterms:W3CDTF">2021-10-18T06:45:19Z</dcterms:created>
  <dcterms:modified xsi:type="dcterms:W3CDTF">2021-10-18T06:45:19Z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2021-10-18T00:00:00Z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2021-10-18T00:00:00Z</vt:filetime>
  </property>
</Properties>
</file>