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4349" y="345160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0"/>
                </a:moveTo>
                <a:lnTo>
                  <a:pt x="0" y="10078618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43452" y="10577652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0" y="0"/>
                </a:moveTo>
                <a:lnTo>
                  <a:pt x="6949465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445649" y="268226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10078618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67082" y="114352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694946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14349" y="10500717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6936"/>
                </a:lnTo>
                <a:lnTo>
                  <a:pt x="76365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7369288" y="10500717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0" y="76936"/>
                </a:moveTo>
                <a:lnTo>
                  <a:pt x="76365" y="76936"/>
                </a:lnTo>
                <a:lnTo>
                  <a:pt x="7636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7369288" y="114352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76365" y="76936"/>
                </a:moveTo>
                <a:lnTo>
                  <a:pt x="76365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14349" y="114352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365" y="0"/>
                </a:moveTo>
                <a:lnTo>
                  <a:pt x="0" y="0"/>
                </a:lnTo>
                <a:lnTo>
                  <a:pt x="0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0" y="0"/>
            <a:ext cx="7560309" cy="10692130"/>
            <a:chOff x="0" y="0"/>
            <a:chExt cx="7560309" cy="10692130"/>
          </a:xfrm>
        </p:grpSpPr>
        <p:sp>
          <p:nvSpPr>
            <p:cNvPr id="11" name="object 11" descr="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2087994" y="9707308"/>
                  </a:moveTo>
                  <a:lnTo>
                    <a:pt x="5459298" y="9707308"/>
                  </a:lnTo>
                  <a:lnTo>
                    <a:pt x="5459298" y="5112004"/>
                  </a:lnTo>
                  <a:lnTo>
                    <a:pt x="2087994" y="5112004"/>
                  </a:lnTo>
                  <a:lnTo>
                    <a:pt x="2087994" y="9707308"/>
                  </a:lnTo>
                  <a:close/>
                </a:path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3370" y="511043"/>
              <a:ext cx="95014" cy="13609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216" y="503160"/>
              <a:ext cx="93064" cy="14397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7856" y="496936"/>
              <a:ext cx="354954" cy="192725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2663" y="543821"/>
              <a:ext cx="88375" cy="145840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183464" y="503160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59" h="144145">
                  <a:moveTo>
                    <a:pt x="19915" y="43150"/>
                  </a:moveTo>
                  <a:lnTo>
                    <a:pt x="2696" y="43150"/>
                  </a:lnTo>
                  <a:lnTo>
                    <a:pt x="2696" y="143973"/>
                  </a:lnTo>
                  <a:lnTo>
                    <a:pt x="19915" y="143973"/>
                  </a:lnTo>
                  <a:lnTo>
                    <a:pt x="19915" y="43150"/>
                  </a:lnTo>
                  <a:close/>
                </a:path>
                <a:path w="22859" h="144145">
                  <a:moveTo>
                    <a:pt x="18048" y="0"/>
                  </a:moveTo>
                  <a:lnTo>
                    <a:pt x="4771" y="0"/>
                  </a:lnTo>
                  <a:lnTo>
                    <a:pt x="0" y="4563"/>
                  </a:lnTo>
                  <a:lnTo>
                    <a:pt x="0" y="18048"/>
                  </a:lnTo>
                  <a:lnTo>
                    <a:pt x="4771" y="22405"/>
                  </a:lnTo>
                  <a:lnTo>
                    <a:pt x="18048" y="22405"/>
                  </a:lnTo>
                  <a:lnTo>
                    <a:pt x="22819" y="18048"/>
                  </a:lnTo>
                  <a:lnTo>
                    <a:pt x="22819" y="4563"/>
                  </a:lnTo>
                  <a:lnTo>
                    <a:pt x="1804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7860" y="543821"/>
              <a:ext cx="85678" cy="105801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337375" y="543821"/>
              <a:ext cx="55880" cy="103505"/>
            </a:xfrm>
            <a:custGeom>
              <a:avLst/>
              <a:gdLst/>
              <a:ahLst/>
              <a:cxnLst/>
              <a:rect l="l" t="t" r="r" b="b"/>
              <a:pathLst>
                <a:path w="55880" h="103504">
                  <a:moveTo>
                    <a:pt x="49374" y="0"/>
                  </a:moveTo>
                  <a:lnTo>
                    <a:pt x="44810" y="0"/>
                  </a:lnTo>
                  <a:lnTo>
                    <a:pt x="36602" y="1461"/>
                  </a:lnTo>
                  <a:lnTo>
                    <a:pt x="28939" y="5627"/>
                  </a:lnTo>
                  <a:lnTo>
                    <a:pt x="22055" y="12165"/>
                  </a:lnTo>
                  <a:lnTo>
                    <a:pt x="16181" y="20745"/>
                  </a:lnTo>
                  <a:lnTo>
                    <a:pt x="15559" y="20745"/>
                  </a:lnTo>
                  <a:lnTo>
                    <a:pt x="14106" y="2489"/>
                  </a:lnTo>
                  <a:lnTo>
                    <a:pt x="0" y="2489"/>
                  </a:lnTo>
                  <a:lnTo>
                    <a:pt x="0" y="103312"/>
                  </a:lnTo>
                  <a:lnTo>
                    <a:pt x="17218" y="103312"/>
                  </a:lnTo>
                  <a:lnTo>
                    <a:pt x="17218" y="38586"/>
                  </a:lnTo>
                  <a:lnTo>
                    <a:pt x="22897" y="27811"/>
                  </a:lnTo>
                  <a:lnTo>
                    <a:pt x="29354" y="20693"/>
                  </a:lnTo>
                  <a:lnTo>
                    <a:pt x="36123" y="16764"/>
                  </a:lnTo>
                  <a:lnTo>
                    <a:pt x="42735" y="15559"/>
                  </a:lnTo>
                  <a:lnTo>
                    <a:pt x="46677" y="15559"/>
                  </a:lnTo>
                  <a:lnTo>
                    <a:pt x="48959" y="15973"/>
                  </a:lnTo>
                  <a:lnTo>
                    <a:pt x="51863" y="16803"/>
                  </a:lnTo>
                  <a:lnTo>
                    <a:pt x="55597" y="2074"/>
                  </a:lnTo>
                  <a:lnTo>
                    <a:pt x="52486" y="622"/>
                  </a:lnTo>
                  <a:lnTo>
                    <a:pt x="493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34650" y="511043"/>
              <a:ext cx="256330" cy="171357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60063" y="499426"/>
              <a:ext cx="1568978" cy="150197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3592" y="800557"/>
              <a:ext cx="1584675" cy="289883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2038045" y="1046187"/>
              <a:ext cx="860425" cy="6481445"/>
            </a:xfrm>
            <a:custGeom>
              <a:avLst/>
              <a:gdLst/>
              <a:ahLst/>
              <a:cxnLst/>
              <a:rect l="l" t="t" r="r" b="b"/>
              <a:pathLst>
                <a:path w="860425" h="6481445">
                  <a:moveTo>
                    <a:pt x="16586" y="3594"/>
                  </a:moveTo>
                  <a:lnTo>
                    <a:pt x="12852" y="0"/>
                  </a:lnTo>
                  <a:lnTo>
                    <a:pt x="3733" y="0"/>
                  </a:lnTo>
                  <a:lnTo>
                    <a:pt x="0" y="3594"/>
                  </a:lnTo>
                  <a:lnTo>
                    <a:pt x="0" y="13970"/>
                  </a:lnTo>
                  <a:lnTo>
                    <a:pt x="3733" y="17564"/>
                  </a:lnTo>
                  <a:lnTo>
                    <a:pt x="8293" y="17564"/>
                  </a:lnTo>
                  <a:lnTo>
                    <a:pt x="12852" y="17564"/>
                  </a:lnTo>
                  <a:lnTo>
                    <a:pt x="16586" y="13970"/>
                  </a:lnTo>
                  <a:lnTo>
                    <a:pt x="16586" y="3594"/>
                  </a:lnTo>
                  <a:close/>
                </a:path>
                <a:path w="860425" h="6481445">
                  <a:moveTo>
                    <a:pt x="860145" y="6231026"/>
                  </a:moveTo>
                  <a:lnTo>
                    <a:pt x="829284" y="6231026"/>
                  </a:lnTo>
                  <a:lnTo>
                    <a:pt x="802614" y="6367043"/>
                  </a:lnTo>
                  <a:lnTo>
                    <a:pt x="792480" y="6428067"/>
                  </a:lnTo>
                  <a:lnTo>
                    <a:pt x="789279" y="6448958"/>
                  </a:lnTo>
                  <a:lnTo>
                    <a:pt x="787755" y="6448958"/>
                  </a:lnTo>
                  <a:lnTo>
                    <a:pt x="783564" y="6428016"/>
                  </a:lnTo>
                  <a:lnTo>
                    <a:pt x="769848" y="6367043"/>
                  </a:lnTo>
                  <a:lnTo>
                    <a:pt x="735939" y="6231026"/>
                  </a:lnTo>
                  <a:lnTo>
                    <a:pt x="704316" y="6231026"/>
                  </a:lnTo>
                  <a:lnTo>
                    <a:pt x="669645" y="6367043"/>
                  </a:lnTo>
                  <a:lnTo>
                    <a:pt x="660831" y="6407569"/>
                  </a:lnTo>
                  <a:lnTo>
                    <a:pt x="656729" y="6428067"/>
                  </a:lnTo>
                  <a:lnTo>
                    <a:pt x="652881" y="6448958"/>
                  </a:lnTo>
                  <a:lnTo>
                    <a:pt x="651357" y="6448958"/>
                  </a:lnTo>
                  <a:lnTo>
                    <a:pt x="641223" y="6387287"/>
                  </a:lnTo>
                  <a:lnTo>
                    <a:pt x="637641" y="6367043"/>
                  </a:lnTo>
                  <a:lnTo>
                    <a:pt x="611733" y="6231026"/>
                  </a:lnTo>
                  <a:lnTo>
                    <a:pt x="578586" y="6231026"/>
                  </a:lnTo>
                  <a:lnTo>
                    <a:pt x="631545" y="6480962"/>
                  </a:lnTo>
                  <a:lnTo>
                    <a:pt x="670788" y="6480962"/>
                  </a:lnTo>
                  <a:lnTo>
                    <a:pt x="706983" y="6330086"/>
                  </a:lnTo>
                  <a:lnTo>
                    <a:pt x="715924" y="6286957"/>
                  </a:lnTo>
                  <a:lnTo>
                    <a:pt x="718794" y="6271412"/>
                  </a:lnTo>
                  <a:lnTo>
                    <a:pt x="720318" y="6271412"/>
                  </a:lnTo>
                  <a:lnTo>
                    <a:pt x="725411" y="6301460"/>
                  </a:lnTo>
                  <a:lnTo>
                    <a:pt x="728192" y="6315608"/>
                  </a:lnTo>
                  <a:lnTo>
                    <a:pt x="731367" y="6330086"/>
                  </a:lnTo>
                  <a:lnTo>
                    <a:pt x="768324" y="6480962"/>
                  </a:lnTo>
                  <a:lnTo>
                    <a:pt x="807948" y="6480962"/>
                  </a:lnTo>
                  <a:lnTo>
                    <a:pt x="860145" y="623102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21053" y="7337403"/>
              <a:ext cx="145161" cy="194310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03933" y="7337403"/>
              <a:ext cx="136779" cy="194310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63572" y="7337403"/>
              <a:ext cx="136778" cy="194310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30069" y="7337403"/>
              <a:ext cx="157352" cy="194310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632761" y="7337403"/>
              <a:ext cx="252222" cy="189738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08224" y="7337403"/>
              <a:ext cx="157352" cy="194310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105963" y="7262727"/>
              <a:ext cx="41910" cy="264795"/>
            </a:xfrm>
            <a:custGeom>
              <a:avLst/>
              <a:gdLst/>
              <a:ahLst/>
              <a:cxnLst/>
              <a:rect l="l" t="t" r="r" b="b"/>
              <a:pathLst>
                <a:path w="41910" h="264795">
                  <a:moveTo>
                    <a:pt x="36576" y="79247"/>
                  </a:moveTo>
                  <a:lnTo>
                    <a:pt x="4953" y="79247"/>
                  </a:lnTo>
                  <a:lnTo>
                    <a:pt x="4953" y="264413"/>
                  </a:lnTo>
                  <a:lnTo>
                    <a:pt x="36576" y="264413"/>
                  </a:lnTo>
                  <a:lnTo>
                    <a:pt x="36576" y="79247"/>
                  </a:lnTo>
                  <a:close/>
                </a:path>
                <a:path w="41910" h="264795">
                  <a:moveTo>
                    <a:pt x="20955" y="0"/>
                  </a:moveTo>
                  <a:lnTo>
                    <a:pt x="12537" y="1500"/>
                  </a:lnTo>
                  <a:lnTo>
                    <a:pt x="5905" y="5714"/>
                  </a:lnTo>
                  <a:lnTo>
                    <a:pt x="1559" y="12215"/>
                  </a:lnTo>
                  <a:lnTo>
                    <a:pt x="0" y="20573"/>
                  </a:lnTo>
                  <a:lnTo>
                    <a:pt x="1559" y="29092"/>
                  </a:lnTo>
                  <a:lnTo>
                    <a:pt x="5905" y="35575"/>
                  </a:lnTo>
                  <a:lnTo>
                    <a:pt x="12537" y="39701"/>
                  </a:lnTo>
                  <a:lnTo>
                    <a:pt x="20955" y="41147"/>
                  </a:lnTo>
                  <a:lnTo>
                    <a:pt x="29372" y="39701"/>
                  </a:lnTo>
                  <a:lnTo>
                    <a:pt x="36004" y="35575"/>
                  </a:lnTo>
                  <a:lnTo>
                    <a:pt x="40350" y="29092"/>
                  </a:lnTo>
                  <a:lnTo>
                    <a:pt x="41910" y="20573"/>
                  </a:lnTo>
                  <a:lnTo>
                    <a:pt x="40350" y="12215"/>
                  </a:lnTo>
                  <a:lnTo>
                    <a:pt x="36004" y="5714"/>
                  </a:lnTo>
                  <a:lnTo>
                    <a:pt x="29372" y="1500"/>
                  </a:lnTo>
                  <a:lnTo>
                    <a:pt x="2095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91307" y="7337403"/>
              <a:ext cx="146685" cy="194310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4378759" y="7255869"/>
              <a:ext cx="148590" cy="271780"/>
            </a:xfrm>
            <a:custGeom>
              <a:avLst/>
              <a:gdLst/>
              <a:ahLst/>
              <a:cxnLst/>
              <a:rect l="l" t="t" r="r" b="b"/>
              <a:pathLst>
                <a:path w="148589" h="271779">
                  <a:moveTo>
                    <a:pt x="31623" y="0"/>
                  </a:moveTo>
                  <a:lnTo>
                    <a:pt x="0" y="0"/>
                  </a:lnTo>
                  <a:lnTo>
                    <a:pt x="0" y="271271"/>
                  </a:lnTo>
                  <a:lnTo>
                    <a:pt x="31623" y="271271"/>
                  </a:lnTo>
                  <a:lnTo>
                    <a:pt x="31623" y="137159"/>
                  </a:lnTo>
                  <a:lnTo>
                    <a:pt x="44571" y="124878"/>
                  </a:lnTo>
                  <a:lnTo>
                    <a:pt x="56626" y="116062"/>
                  </a:lnTo>
                  <a:lnTo>
                    <a:pt x="68752" y="110745"/>
                  </a:lnTo>
                  <a:lnTo>
                    <a:pt x="81915" y="108965"/>
                  </a:lnTo>
                  <a:lnTo>
                    <a:pt x="97678" y="111769"/>
                  </a:lnTo>
                  <a:lnTo>
                    <a:pt x="108585" y="120538"/>
                  </a:lnTo>
                  <a:lnTo>
                    <a:pt x="114919" y="135808"/>
                  </a:lnTo>
                  <a:lnTo>
                    <a:pt x="116967" y="158114"/>
                  </a:lnTo>
                  <a:lnTo>
                    <a:pt x="116967" y="271271"/>
                  </a:lnTo>
                  <a:lnTo>
                    <a:pt x="148590" y="271271"/>
                  </a:lnTo>
                  <a:lnTo>
                    <a:pt x="148590" y="153923"/>
                  </a:lnTo>
                  <a:lnTo>
                    <a:pt x="145238" y="122681"/>
                  </a:lnTo>
                  <a:lnTo>
                    <a:pt x="134921" y="100012"/>
                  </a:lnTo>
                  <a:lnTo>
                    <a:pt x="117246" y="86201"/>
                  </a:lnTo>
                  <a:lnTo>
                    <a:pt x="91821" y="81533"/>
                  </a:lnTo>
                  <a:lnTo>
                    <a:pt x="73878" y="83939"/>
                  </a:lnTo>
                  <a:lnTo>
                    <a:pt x="58007" y="90487"/>
                  </a:lnTo>
                  <a:lnTo>
                    <a:pt x="43707" y="100179"/>
                  </a:lnTo>
                  <a:lnTo>
                    <a:pt x="30480" y="112013"/>
                  </a:lnTo>
                  <a:lnTo>
                    <a:pt x="31623" y="73913"/>
                  </a:lnTo>
                  <a:lnTo>
                    <a:pt x="316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72307" y="7337403"/>
              <a:ext cx="157352" cy="19431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74999" y="7337403"/>
              <a:ext cx="148589" cy="189738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13594" y="5480191"/>
              <a:ext cx="2307295" cy="28988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Briefpapier_A4_PDF-Vorlage_mit_Wasserzeichen.indd</dc:title>
  <dcterms:created xsi:type="dcterms:W3CDTF">2023-04-27T07:10:41Z</dcterms:created>
  <dcterms:modified xsi:type="dcterms:W3CDTF">2023-04-27T07:10:41Z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Adobe InDesign 18.2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2023-04-27T00:00:00Z</vt:filetime>
  </property>
  <property fmtid="{D5CDD505-2E9C-101B-9397-08002B2CF9AE}" pid="7" name="Producer">
    <vt:lpwstr>Adobe PDF Library 17.0</vt:lpwstr>
  </property>
</Properties>
</file>