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236913" cy="86407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5982" y="-102"/>
      </p:cViewPr>
      <p:guideLst>
        <p:guide orient="horz" pos="2722"/>
        <p:guide pos="1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769" y="2684237"/>
            <a:ext cx="2751376" cy="1852164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5537" y="4896432"/>
            <a:ext cx="2265839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82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44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31145" y="436039"/>
            <a:ext cx="257380" cy="9288820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320" y="436039"/>
            <a:ext cx="719876" cy="9288820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50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674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694" y="5552491"/>
            <a:ext cx="2751376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694" y="3662325"/>
            <a:ext cx="2751376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4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320" y="2540225"/>
            <a:ext cx="488347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99616" y="2540225"/>
            <a:ext cx="488909" cy="71846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060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1934171"/>
            <a:ext cx="1430199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1846" y="2740242"/>
            <a:ext cx="1430199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44307" y="1934171"/>
            <a:ext cx="1430761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44307" y="2740242"/>
            <a:ext cx="1430761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71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031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846" y="344031"/>
            <a:ext cx="1064922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65543" y="344031"/>
            <a:ext cx="1809524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1846" y="1808160"/>
            <a:ext cx="1064922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038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458" y="6048534"/>
            <a:ext cx="1942148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34458" y="772068"/>
            <a:ext cx="1942148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458" y="6762598"/>
            <a:ext cx="1942148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938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1846" y="346031"/>
            <a:ext cx="2913222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1846" y="2016179"/>
            <a:ext cx="2913222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61846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64220-76A9-A441-A62A-50832FDA2C46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105946" y="8008708"/>
            <a:ext cx="1025022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319788" y="8008708"/>
            <a:ext cx="75528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4DB0-D372-9C46-991C-5E8EBDEB231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689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16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6913" cy="863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2</cp:revision>
  <dcterms:created xsi:type="dcterms:W3CDTF">2014-11-24T16:05:06Z</dcterms:created>
  <dcterms:modified xsi:type="dcterms:W3CDTF">2015-07-07T07:22:00Z</dcterms:modified>
</cp:coreProperties>
</file>