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4389438" cy="7672388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1" d="100"/>
          <a:sy n="141" d="100"/>
        </p:scale>
        <p:origin x="-5220" y="-108"/>
      </p:cViewPr>
      <p:guideLst>
        <p:guide orient="horz" pos="2417"/>
        <p:guide pos="13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9209" y="2383414"/>
            <a:ext cx="3731023" cy="1644591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58417" y="4347688"/>
            <a:ext cx="3072607" cy="196072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45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40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182342" y="307252"/>
            <a:ext cx="987623" cy="6546394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19473" y="307252"/>
            <a:ext cx="2889713" cy="6546394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859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00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6736" y="4930220"/>
            <a:ext cx="3731023" cy="152382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6736" y="3251886"/>
            <a:ext cx="3731023" cy="167833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2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19471" y="1790226"/>
            <a:ext cx="1938669" cy="5063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231298" y="1790226"/>
            <a:ext cx="1938669" cy="5063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77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9473" y="1717408"/>
            <a:ext cx="1939430" cy="7157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19473" y="2433141"/>
            <a:ext cx="1939430" cy="4420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229775" y="1717408"/>
            <a:ext cx="1940192" cy="7157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229775" y="2433141"/>
            <a:ext cx="1940192" cy="4420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20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357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81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472" y="305474"/>
            <a:ext cx="1444095" cy="13000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16149" y="305476"/>
            <a:ext cx="2453817" cy="65481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19472" y="1605520"/>
            <a:ext cx="1444095" cy="524812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87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0360" y="5370672"/>
            <a:ext cx="2633663" cy="6340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60360" y="685543"/>
            <a:ext cx="2633663" cy="460343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60360" y="6004711"/>
            <a:ext cx="2633663" cy="9004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34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19473" y="307252"/>
            <a:ext cx="3950494" cy="1278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9473" y="1790226"/>
            <a:ext cx="3950494" cy="5063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19473" y="7111167"/>
            <a:ext cx="1024202" cy="4084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99726" y="7111167"/>
            <a:ext cx="1389989" cy="4084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145765" y="7111167"/>
            <a:ext cx="1024202" cy="4084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24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120x200-Hohlsaum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89438" cy="766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590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120x200-Hohlsaum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08"/>
            <a:ext cx="4389438" cy="766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676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4</cp:revision>
  <dcterms:created xsi:type="dcterms:W3CDTF">2014-11-21T11:07:13Z</dcterms:created>
  <dcterms:modified xsi:type="dcterms:W3CDTF">2015-07-07T07:23:24Z</dcterms:modified>
</cp:coreProperties>
</file>