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5111750" cy="11264900"/>
  <p:notesSz cx="6858000" cy="9144000"/>
  <p:defaultTextStyle>
    <a:defPPr>
      <a:defRPr lang="de-DE"/>
    </a:defPPr>
    <a:lvl1pPr marL="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709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418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51280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8373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546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102559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9652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6746" algn="l" defTabSz="51709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5568" y="-108"/>
      </p:cViewPr>
      <p:guideLst>
        <p:guide orient="horz" pos="3549"/>
        <p:guide pos="16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4" y="3499427"/>
            <a:ext cx="4344988" cy="241465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771" y="6383451"/>
            <a:ext cx="3578225" cy="28788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1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02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6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026" y="451119"/>
            <a:ext cx="1150143" cy="9611673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92" y="451119"/>
            <a:ext cx="3365235" cy="9611673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796" y="7238742"/>
            <a:ext cx="4344988" cy="223733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796" y="4774549"/>
            <a:ext cx="4344988" cy="246419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709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418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12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83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85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025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9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36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8" y="2628484"/>
            <a:ext cx="2257690" cy="743431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98475" y="2628484"/>
            <a:ext cx="2257690" cy="743431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9" y="2521569"/>
            <a:ext cx="2258576" cy="105086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9" y="3572435"/>
            <a:ext cx="2258576" cy="649035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6700" y="2521569"/>
            <a:ext cx="2259464" cy="105086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7093" indent="0">
              <a:buNone/>
              <a:defRPr sz="2300" b="1"/>
            </a:lvl2pPr>
            <a:lvl3pPr marL="1034186" indent="0">
              <a:buNone/>
              <a:defRPr sz="2000" b="1"/>
            </a:lvl3pPr>
            <a:lvl4pPr marL="1551280" indent="0">
              <a:buNone/>
              <a:defRPr sz="1800" b="1"/>
            </a:lvl4pPr>
            <a:lvl5pPr marL="2068373" indent="0">
              <a:buNone/>
              <a:defRPr sz="1800" b="1"/>
            </a:lvl5pPr>
            <a:lvl6pPr marL="2585466" indent="0">
              <a:buNone/>
              <a:defRPr sz="1800" b="1"/>
            </a:lvl6pPr>
            <a:lvl7pPr marL="3102559" indent="0">
              <a:buNone/>
              <a:defRPr sz="1800" b="1"/>
            </a:lvl7pPr>
            <a:lvl8pPr marL="3619652" indent="0">
              <a:buNone/>
              <a:defRPr sz="1800" b="1"/>
            </a:lvl8pPr>
            <a:lvl9pPr marL="4136746" indent="0">
              <a:buNone/>
              <a:defRPr sz="18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6700" y="3572435"/>
            <a:ext cx="2259464" cy="649035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95" y="448513"/>
            <a:ext cx="1681731" cy="19087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560" y="448515"/>
            <a:ext cx="2857609" cy="9614282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95" y="2357290"/>
            <a:ext cx="1681731" cy="7705506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1940" y="7885431"/>
            <a:ext cx="3067050" cy="93091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1940" y="1006544"/>
            <a:ext cx="3067050" cy="6758940"/>
          </a:xfrm>
        </p:spPr>
        <p:txBody>
          <a:bodyPr/>
          <a:lstStyle>
            <a:lvl1pPr marL="0" indent="0">
              <a:buNone/>
              <a:defRPr sz="3600"/>
            </a:lvl1pPr>
            <a:lvl2pPr marL="517093" indent="0">
              <a:buNone/>
              <a:defRPr sz="3200"/>
            </a:lvl2pPr>
            <a:lvl3pPr marL="1034186" indent="0">
              <a:buNone/>
              <a:defRPr sz="2700"/>
            </a:lvl3pPr>
            <a:lvl4pPr marL="1551280" indent="0">
              <a:buNone/>
              <a:defRPr sz="2300"/>
            </a:lvl4pPr>
            <a:lvl5pPr marL="2068373" indent="0">
              <a:buNone/>
              <a:defRPr sz="2300"/>
            </a:lvl5pPr>
            <a:lvl6pPr marL="2585466" indent="0">
              <a:buNone/>
              <a:defRPr sz="2300"/>
            </a:lvl6pPr>
            <a:lvl7pPr marL="3102559" indent="0">
              <a:buNone/>
              <a:defRPr sz="2300"/>
            </a:lvl7pPr>
            <a:lvl8pPr marL="3619652" indent="0">
              <a:buNone/>
              <a:defRPr sz="2300"/>
            </a:lvl8pPr>
            <a:lvl9pPr marL="4136746" indent="0">
              <a:buNone/>
              <a:defRPr sz="2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1940" y="8816356"/>
            <a:ext cx="3067050" cy="1322060"/>
          </a:xfrm>
        </p:spPr>
        <p:txBody>
          <a:bodyPr/>
          <a:lstStyle>
            <a:lvl1pPr marL="0" indent="0">
              <a:buNone/>
              <a:defRPr sz="1600"/>
            </a:lvl1pPr>
            <a:lvl2pPr marL="517093" indent="0">
              <a:buNone/>
              <a:defRPr sz="1400"/>
            </a:lvl2pPr>
            <a:lvl3pPr marL="1034186" indent="0">
              <a:buNone/>
              <a:defRPr sz="1100"/>
            </a:lvl3pPr>
            <a:lvl4pPr marL="1551280" indent="0">
              <a:buNone/>
              <a:defRPr sz="1000"/>
            </a:lvl4pPr>
            <a:lvl5pPr marL="2068373" indent="0">
              <a:buNone/>
              <a:defRPr sz="1000"/>
            </a:lvl5pPr>
            <a:lvl6pPr marL="2585466" indent="0">
              <a:buNone/>
              <a:defRPr sz="1000"/>
            </a:lvl6pPr>
            <a:lvl7pPr marL="3102559" indent="0">
              <a:buNone/>
              <a:defRPr sz="1000"/>
            </a:lvl7pPr>
            <a:lvl8pPr marL="3619652" indent="0">
              <a:buNone/>
              <a:defRPr sz="1000"/>
            </a:lvl8pPr>
            <a:lvl9pPr marL="4136746" indent="0">
              <a:buNone/>
              <a:defRPr sz="10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90" y="451122"/>
            <a:ext cx="4600575" cy="1877482"/>
          </a:xfrm>
          <a:prstGeom prst="rect">
            <a:avLst/>
          </a:prstGeom>
        </p:spPr>
        <p:txBody>
          <a:bodyPr vert="horz" lIns="103419" tIns="51709" rIns="103419" bIns="51709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90" y="2628484"/>
            <a:ext cx="4600575" cy="7434314"/>
          </a:xfrm>
          <a:prstGeom prst="rect">
            <a:avLst/>
          </a:prstGeom>
        </p:spPr>
        <p:txBody>
          <a:bodyPr vert="horz" lIns="103419" tIns="51709" rIns="103419" bIns="51709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55591" y="10440892"/>
            <a:ext cx="1192741" cy="5997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46523" y="10440892"/>
            <a:ext cx="1618721" cy="5997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663428" y="10440892"/>
            <a:ext cx="1192741" cy="599754"/>
          </a:xfrm>
          <a:prstGeom prst="rect">
            <a:avLst/>
          </a:prstGeom>
        </p:spPr>
        <p:txBody>
          <a:bodyPr vert="horz" lIns="103419" tIns="51709" rIns="103419" bIns="5170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7093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820" indent="-387820" algn="l" defTabSz="517093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0276" indent="-323183" algn="l" defTabSz="517093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2733" indent="-258547" algn="l" defTabSz="51709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9826" indent="-258547" algn="l" defTabSz="517093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6919" indent="-258547" algn="l" defTabSz="517093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4013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61106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8199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5292" indent="-258547" algn="l" defTabSz="517093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709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418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1280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8373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546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02559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9652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6746" algn="l" defTabSz="51709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140x3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0598" cy="1126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8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40x3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10598" cy="1126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52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12</cp:revision>
  <dcterms:created xsi:type="dcterms:W3CDTF">2014-11-21T11:07:13Z</dcterms:created>
  <dcterms:modified xsi:type="dcterms:W3CDTF">2015-07-07T07:25:35Z</dcterms:modified>
</cp:coreProperties>
</file>