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8567738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5082" y="-102"/>
      </p:cViewPr>
      <p:guideLst>
        <p:guide orient="horz" pos="2699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661556"/>
            <a:ext cx="4344988" cy="183651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68" y="4855056"/>
            <a:ext cx="3578225" cy="2189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2" y="343108"/>
            <a:ext cx="1150143" cy="731034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343108"/>
            <a:ext cx="3365235" cy="731034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5505566"/>
            <a:ext cx="4344988" cy="1701649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3631375"/>
            <a:ext cx="4344988" cy="1874192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1999143"/>
            <a:ext cx="2257690" cy="565431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1999143"/>
            <a:ext cx="2257690" cy="565431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917828"/>
            <a:ext cx="2258576" cy="79925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2717084"/>
            <a:ext cx="2258576" cy="493636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1917828"/>
            <a:ext cx="2259464" cy="79925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2717084"/>
            <a:ext cx="2259464" cy="493636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1" y="341124"/>
            <a:ext cx="1681731" cy="145175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57" y="341127"/>
            <a:ext cx="2857609" cy="7312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1" y="1792882"/>
            <a:ext cx="1681731" cy="5860572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5997417"/>
            <a:ext cx="3067050" cy="70802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765546"/>
            <a:ext cx="3067050" cy="5140643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6705449"/>
            <a:ext cx="3067050" cy="1005519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343108"/>
            <a:ext cx="4600575" cy="1427956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1999143"/>
            <a:ext cx="4600575" cy="5654311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7941023"/>
            <a:ext cx="1192741" cy="4561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0" y="7941023"/>
            <a:ext cx="1618721" cy="4561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4" y="7941023"/>
            <a:ext cx="1192741" cy="4561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140x225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856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25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856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15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8</cp:revision>
  <dcterms:created xsi:type="dcterms:W3CDTF">2014-11-21T11:07:13Z</dcterms:created>
  <dcterms:modified xsi:type="dcterms:W3CDTF">2015-07-07T07:24:34Z</dcterms:modified>
</cp:coreProperties>
</file>