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3676650" cy="7672388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1" d="100"/>
          <a:sy n="141" d="100"/>
        </p:scale>
        <p:origin x="-5592" y="-108"/>
      </p:cViewPr>
      <p:guideLst>
        <p:guide orient="horz" pos="2417"/>
        <p:guide pos="11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5749" y="2383413"/>
            <a:ext cx="3125153" cy="1644591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51498" y="4347687"/>
            <a:ext cx="2573655" cy="19607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454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40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665571" y="307252"/>
            <a:ext cx="827246" cy="6546394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83833" y="307252"/>
            <a:ext cx="2420461" cy="6546394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985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00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0430" y="4930220"/>
            <a:ext cx="3125153" cy="152382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90430" y="3251886"/>
            <a:ext cx="3125153" cy="16783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2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83832" y="1790225"/>
            <a:ext cx="1623854" cy="5063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68964" y="1790225"/>
            <a:ext cx="1623854" cy="5063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77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3833" y="1717408"/>
            <a:ext cx="1624492" cy="7157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83833" y="2433141"/>
            <a:ext cx="1624492" cy="4420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867688" y="1717408"/>
            <a:ext cx="1625130" cy="7157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867688" y="2433141"/>
            <a:ext cx="1625130" cy="4420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20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57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12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832" y="305474"/>
            <a:ext cx="1209593" cy="13000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37468" y="305475"/>
            <a:ext cx="2055349" cy="65481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3832" y="1605519"/>
            <a:ext cx="1209593" cy="52481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7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649" y="5370672"/>
            <a:ext cx="2205990" cy="6340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20649" y="685542"/>
            <a:ext cx="2205990" cy="46034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20649" y="6004710"/>
            <a:ext cx="2205990" cy="9004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34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3833" y="307251"/>
            <a:ext cx="3308985" cy="1278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3833" y="1790225"/>
            <a:ext cx="3308985" cy="5063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3833" y="7111167"/>
            <a:ext cx="857885" cy="408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EF182-7FF6-5C44-AF1B-83E812685E24}" type="datetimeFigureOut">
              <a:rPr lang="de-DE" smtClean="0"/>
              <a:t>07.07.2015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56189" y="7111167"/>
            <a:ext cx="1164273" cy="408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634933" y="7111167"/>
            <a:ext cx="857885" cy="408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405A4-D07C-DE4A-AE24-91BB3D66797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100x2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" y="0"/>
            <a:ext cx="3673546" cy="767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100x200-Hohlsaum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73546" cy="7672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517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Evelin Szabo</cp:lastModifiedBy>
  <cp:revision>3</cp:revision>
  <dcterms:created xsi:type="dcterms:W3CDTF">2014-11-21T11:07:13Z</dcterms:created>
  <dcterms:modified xsi:type="dcterms:W3CDTF">2015-07-07T07:21:31Z</dcterms:modified>
</cp:coreProperties>
</file>