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4389438" cy="69135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4992" y="-78"/>
      </p:cViewPr>
      <p:guideLst>
        <p:guide orient="horz" pos="2178"/>
        <p:guide pos="13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9210" y="2147687"/>
            <a:ext cx="3731023" cy="148193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58418" y="3917688"/>
            <a:ext cx="3072607" cy="17667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182343" y="276864"/>
            <a:ext cx="987623" cy="589893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19474" y="276864"/>
            <a:ext cx="2889713" cy="589893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6737" y="4442605"/>
            <a:ext cx="3731023" cy="13731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6737" y="2930264"/>
            <a:ext cx="3731023" cy="151234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9472" y="1613167"/>
            <a:ext cx="1938669" cy="4562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31299" y="1613167"/>
            <a:ext cx="1938669" cy="4562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473" y="1547551"/>
            <a:ext cx="1939430" cy="6449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9473" y="2192495"/>
            <a:ext cx="1939430" cy="39833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229775" y="1547551"/>
            <a:ext cx="1940192" cy="6449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229775" y="2192495"/>
            <a:ext cx="1940192" cy="39833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73" y="275262"/>
            <a:ext cx="1444095" cy="11714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16150" y="275264"/>
            <a:ext cx="2453817" cy="59005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9473" y="1446729"/>
            <a:ext cx="1444095" cy="472907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0361" y="4839494"/>
            <a:ext cx="2633663" cy="5713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60361" y="617741"/>
            <a:ext cx="2633663" cy="41481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60361" y="5410825"/>
            <a:ext cx="2633663" cy="811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473" y="276864"/>
            <a:ext cx="3950494" cy="1152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473" y="1613167"/>
            <a:ext cx="3950494" cy="4562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9473" y="6407848"/>
            <a:ext cx="1024202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99727" y="6407848"/>
            <a:ext cx="1389989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145765" y="6407848"/>
            <a:ext cx="1024202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12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438" cy="690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2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438" cy="690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10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5</cp:revision>
  <dcterms:created xsi:type="dcterms:W3CDTF">2014-11-21T11:07:13Z</dcterms:created>
  <dcterms:modified xsi:type="dcterms:W3CDTF">2015-07-07T07:23:40Z</dcterms:modified>
</cp:coreProperties>
</file>