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8713788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5118" y="-102"/>
      </p:cViewPr>
      <p:guideLst>
        <p:guide orient="horz" pos="2745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706927"/>
            <a:ext cx="4344988" cy="1867816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71" y="4937819"/>
            <a:ext cx="3578225" cy="22268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5" y="348956"/>
            <a:ext cx="1150143" cy="743496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348956"/>
            <a:ext cx="3365235" cy="743496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5599416"/>
            <a:ext cx="4344988" cy="173065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3693278"/>
            <a:ext cx="4344988" cy="1906140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2033223"/>
            <a:ext cx="2257690" cy="575069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2033223"/>
            <a:ext cx="2257690" cy="575069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950520"/>
            <a:ext cx="2258576" cy="8128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2763401"/>
            <a:ext cx="2258576" cy="502051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1950520"/>
            <a:ext cx="2259464" cy="8128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2763401"/>
            <a:ext cx="2259464" cy="502051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4" y="346940"/>
            <a:ext cx="1681731" cy="147650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60" y="346942"/>
            <a:ext cx="2857609" cy="743697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4" y="1823445"/>
            <a:ext cx="1681731" cy="5960474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6099652"/>
            <a:ext cx="3067050" cy="7200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778596"/>
            <a:ext cx="3067050" cy="5228273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6819754"/>
            <a:ext cx="3067050" cy="1022659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348958"/>
            <a:ext cx="4600575" cy="1452297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2033223"/>
            <a:ext cx="4600575" cy="5750698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8076390"/>
            <a:ext cx="1192741" cy="4639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3" y="8076390"/>
            <a:ext cx="1618721" cy="4639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7" y="8076390"/>
            <a:ext cx="1192741" cy="4639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140x25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871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5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871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46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11</cp:revision>
  <dcterms:created xsi:type="dcterms:W3CDTF">2014-11-21T11:07:13Z</dcterms:created>
  <dcterms:modified xsi:type="dcterms:W3CDTF">2015-07-07T07:25:13Z</dcterms:modified>
</cp:coreProperties>
</file>