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  <p:sldId id="259" r:id="rId3"/>
  </p:sldIdLst>
  <p:sldSz cx="5111750" cy="7808913"/>
  <p:notesSz cx="6858000" cy="9144000"/>
  <p:defaultTextStyle>
    <a:defPPr>
      <a:defRPr lang="de-DE"/>
    </a:defPPr>
    <a:lvl1pPr marL="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51709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103418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55128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206837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58546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3102559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619652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413674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39" d="100"/>
          <a:sy n="139" d="100"/>
        </p:scale>
        <p:origin x="-4878" y="-96"/>
      </p:cViewPr>
      <p:guideLst>
        <p:guide orient="horz" pos="2460"/>
        <p:guide pos="161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83384" y="2425828"/>
            <a:ext cx="4344988" cy="1673855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766769" y="4425055"/>
            <a:ext cx="3578225" cy="199561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170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341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512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683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5854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025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196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367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3454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1408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706023" y="312719"/>
            <a:ext cx="1150143" cy="6662884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55592" y="312719"/>
            <a:ext cx="3365235" cy="6662884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98594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300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03796" y="5017951"/>
            <a:ext cx="4344988" cy="1550938"/>
          </a:xfrm>
        </p:spPr>
        <p:txBody>
          <a:bodyPr anchor="t"/>
          <a:lstStyle>
            <a:lvl1pPr algn="l">
              <a:defRPr sz="45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03796" y="3309752"/>
            <a:ext cx="4344988" cy="1708199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1709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1034186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5128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6837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5854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0255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1965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367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625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55588" y="1822084"/>
            <a:ext cx="2257690" cy="5153522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98475" y="1822084"/>
            <a:ext cx="2257690" cy="5153522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8770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89" y="1747970"/>
            <a:ext cx="2258576" cy="728470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5589" y="2476438"/>
            <a:ext cx="2258576" cy="4499163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2596700" y="1747970"/>
            <a:ext cx="2259464" cy="728470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2596700" y="2476438"/>
            <a:ext cx="2259464" cy="4499163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7202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3576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4812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92" y="310912"/>
            <a:ext cx="1681731" cy="1323177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998558" y="310914"/>
            <a:ext cx="2857609" cy="6664692"/>
          </a:xfrm>
        </p:spPr>
        <p:txBody>
          <a:bodyPr/>
          <a:lstStyle>
            <a:lvl1pPr>
              <a:defRPr sz="36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55592" y="1634090"/>
            <a:ext cx="1681731" cy="5341515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1874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1940" y="5466240"/>
            <a:ext cx="3067050" cy="645320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001940" y="697744"/>
            <a:ext cx="3067050" cy="4685348"/>
          </a:xfrm>
        </p:spPr>
        <p:txBody>
          <a:bodyPr/>
          <a:lstStyle>
            <a:lvl1pPr marL="0" indent="0">
              <a:buNone/>
              <a:defRPr sz="3600"/>
            </a:lvl1pPr>
            <a:lvl2pPr marL="517093" indent="0">
              <a:buNone/>
              <a:defRPr sz="3200"/>
            </a:lvl2pPr>
            <a:lvl3pPr marL="1034186" indent="0">
              <a:buNone/>
              <a:defRPr sz="2700"/>
            </a:lvl3pPr>
            <a:lvl4pPr marL="1551280" indent="0">
              <a:buNone/>
              <a:defRPr sz="2300"/>
            </a:lvl4pPr>
            <a:lvl5pPr marL="2068373" indent="0">
              <a:buNone/>
              <a:defRPr sz="2300"/>
            </a:lvl5pPr>
            <a:lvl6pPr marL="2585466" indent="0">
              <a:buNone/>
              <a:defRPr sz="2300"/>
            </a:lvl6pPr>
            <a:lvl7pPr marL="3102559" indent="0">
              <a:buNone/>
              <a:defRPr sz="2300"/>
            </a:lvl7pPr>
            <a:lvl8pPr marL="3619652" indent="0">
              <a:buNone/>
              <a:defRPr sz="2300"/>
            </a:lvl8pPr>
            <a:lvl9pPr marL="4136746" indent="0">
              <a:buNone/>
              <a:defRPr sz="2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1940" y="6111563"/>
            <a:ext cx="3067050" cy="916462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4345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255590" y="312720"/>
            <a:ext cx="4600575" cy="1301485"/>
          </a:xfrm>
          <a:prstGeom prst="rect">
            <a:avLst/>
          </a:prstGeom>
        </p:spPr>
        <p:txBody>
          <a:bodyPr vert="horz" lIns="103419" tIns="51709" rIns="103419" bIns="51709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90" y="1822084"/>
            <a:ext cx="4600575" cy="5153522"/>
          </a:xfrm>
          <a:prstGeom prst="rect">
            <a:avLst/>
          </a:prstGeom>
        </p:spPr>
        <p:txBody>
          <a:bodyPr vert="horz" lIns="103419" tIns="51709" rIns="103419" bIns="51709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255591" y="7237705"/>
            <a:ext cx="1192741" cy="415753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746521" y="7237705"/>
            <a:ext cx="1618721" cy="415753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3663425" y="7237705"/>
            <a:ext cx="1192741" cy="415753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248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17093" rtl="0" eaLnBrk="1" latinLnBrk="0" hangingPunct="1">
        <a:spcBef>
          <a:spcPct val="0"/>
        </a:spcBef>
        <a:buNone/>
        <a:defRPr sz="5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87820" indent="-387820" algn="l" defTabSz="517093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40276" indent="-323183" algn="l" defTabSz="517093" rtl="0" eaLnBrk="1" latinLnBrk="0" hangingPunct="1">
        <a:spcBef>
          <a:spcPct val="20000"/>
        </a:spcBef>
        <a:buFont typeface="Arial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292733" indent="-258547" algn="l" defTabSz="517093" rtl="0" eaLnBrk="1" latinLnBrk="0" hangingPunct="1">
        <a:spcBef>
          <a:spcPct val="20000"/>
        </a:spcBef>
        <a:buFont typeface="Arial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809826" indent="-258547" algn="l" defTabSz="517093" rtl="0" eaLnBrk="1" latinLnBrk="0" hangingPunct="1">
        <a:spcBef>
          <a:spcPct val="20000"/>
        </a:spcBef>
        <a:buFont typeface="Arial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26919" indent="-258547" algn="l" defTabSz="517093" rtl="0" eaLnBrk="1" latinLnBrk="0" hangingPunct="1">
        <a:spcBef>
          <a:spcPct val="20000"/>
        </a:spcBef>
        <a:buFont typeface="Arial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44013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61106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878199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395292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1709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3418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55128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6837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8546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3102559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619652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413674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140x225-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70" y="0"/>
            <a:ext cx="5109880" cy="780891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444836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140x225-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70" y="0"/>
            <a:ext cx="5109880" cy="780891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484370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9</cp:revision>
  <dcterms:created xsi:type="dcterms:W3CDTF">2014-11-21T11:07:13Z</dcterms:created>
  <dcterms:modified xsi:type="dcterms:W3CDTF">2015-07-07T07:24:43Z</dcterms:modified>
</cp:coreProperties>
</file>

<file path=docProps/thumbnail.jpeg>
</file>