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5111750" cy="7672388"/>
  <p:notesSz cx="6858000" cy="9144000"/>
  <p:defaultTextStyle>
    <a:defPPr>
      <a:defRPr lang="de-DE"/>
    </a:defPPr>
    <a:lvl1pPr marL="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709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418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128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837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8546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02559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9652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3674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-4848" y="-108"/>
      </p:cViewPr>
      <p:guideLst>
        <p:guide orient="horz" pos="2417"/>
        <p:guide pos="16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3384" y="2383415"/>
            <a:ext cx="4344988" cy="1644591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6766" y="4347690"/>
            <a:ext cx="3578225" cy="19607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1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8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85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0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36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06020" y="307253"/>
            <a:ext cx="1150143" cy="6546394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5591" y="307253"/>
            <a:ext cx="3365235" cy="6546394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3796" y="4930221"/>
            <a:ext cx="4344988" cy="1523822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3796" y="3251887"/>
            <a:ext cx="4344988" cy="1678334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709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41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12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83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854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025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96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36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5588" y="1790227"/>
            <a:ext cx="2257690" cy="506342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98475" y="1790227"/>
            <a:ext cx="2257690" cy="506342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89" y="1717409"/>
            <a:ext cx="2258576" cy="71573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5589" y="2433141"/>
            <a:ext cx="2258576" cy="442050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596700" y="1717409"/>
            <a:ext cx="2259464" cy="71573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96700" y="2433141"/>
            <a:ext cx="2259464" cy="442050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9" y="305475"/>
            <a:ext cx="1681731" cy="130004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98555" y="305477"/>
            <a:ext cx="2857609" cy="6548171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5589" y="1605521"/>
            <a:ext cx="1681731" cy="5248127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1940" y="5370671"/>
            <a:ext cx="3067050" cy="6340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01940" y="685544"/>
            <a:ext cx="3067050" cy="4603433"/>
          </a:xfrm>
        </p:spPr>
        <p:txBody>
          <a:bodyPr/>
          <a:lstStyle>
            <a:lvl1pPr marL="0" indent="0">
              <a:buNone/>
              <a:defRPr sz="3600"/>
            </a:lvl1pPr>
            <a:lvl2pPr marL="517093" indent="0">
              <a:buNone/>
              <a:defRPr sz="3200"/>
            </a:lvl2pPr>
            <a:lvl3pPr marL="1034186" indent="0">
              <a:buNone/>
              <a:defRPr sz="2700"/>
            </a:lvl3pPr>
            <a:lvl4pPr marL="1551280" indent="0">
              <a:buNone/>
              <a:defRPr sz="2300"/>
            </a:lvl4pPr>
            <a:lvl5pPr marL="2068373" indent="0">
              <a:buNone/>
              <a:defRPr sz="2300"/>
            </a:lvl5pPr>
            <a:lvl6pPr marL="2585466" indent="0">
              <a:buNone/>
              <a:defRPr sz="2300"/>
            </a:lvl6pPr>
            <a:lvl7pPr marL="3102559" indent="0">
              <a:buNone/>
              <a:defRPr sz="2300"/>
            </a:lvl7pPr>
            <a:lvl8pPr marL="3619652" indent="0">
              <a:buNone/>
              <a:defRPr sz="2300"/>
            </a:lvl8pPr>
            <a:lvl9pPr marL="4136746" indent="0">
              <a:buNone/>
              <a:defRPr sz="2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1940" y="6004712"/>
            <a:ext cx="3067050" cy="900439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5589" y="307252"/>
            <a:ext cx="4600575" cy="1278731"/>
          </a:xfrm>
          <a:prstGeom prst="rect">
            <a:avLst/>
          </a:prstGeom>
        </p:spPr>
        <p:txBody>
          <a:bodyPr vert="horz" lIns="103419" tIns="51709" rIns="103419" bIns="51709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89" y="1790227"/>
            <a:ext cx="4600575" cy="5063421"/>
          </a:xfrm>
          <a:prstGeom prst="rect">
            <a:avLst/>
          </a:prstGeom>
        </p:spPr>
        <p:txBody>
          <a:bodyPr vert="horz" lIns="103419" tIns="51709" rIns="103419" bIns="51709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5589" y="7111167"/>
            <a:ext cx="1192741" cy="40848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46518" y="7111167"/>
            <a:ext cx="1618721" cy="40848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663422" y="7111167"/>
            <a:ext cx="1192741" cy="40848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709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7820" indent="-387820" algn="l" defTabSz="517093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0276" indent="-323183" algn="l" defTabSz="517093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2733" indent="-258547" algn="l" defTabSz="5170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9826" indent="-258547" algn="l" defTabSz="517093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6919" indent="-258547" algn="l" defTabSz="517093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44013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61106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78199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95292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709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418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128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837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8546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02559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9652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3674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40x200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11750" cy="76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616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140x200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11750" cy="766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90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6</cp:revision>
  <dcterms:created xsi:type="dcterms:W3CDTF">2014-11-21T11:07:13Z</dcterms:created>
  <dcterms:modified xsi:type="dcterms:W3CDTF">2015-07-07T07:24:03Z</dcterms:modified>
</cp:coreProperties>
</file>