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5111750" cy="6913563"/>
  <p:notesSz cx="6858000" cy="9144000"/>
  <p:defaultTextStyle>
    <a:defPPr>
      <a:defRPr lang="de-DE"/>
    </a:defPPr>
    <a:lvl1pPr marL="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709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418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128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837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8546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02559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9652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3674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-4578" y="-78"/>
      </p:cViewPr>
      <p:guideLst>
        <p:guide orient="horz" pos="2178"/>
        <p:guide pos="16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3384" y="2147688"/>
            <a:ext cx="4344988" cy="148193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6767" y="3917689"/>
            <a:ext cx="3578225" cy="17667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1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8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85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0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36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06021" y="276864"/>
            <a:ext cx="1150143" cy="5898934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5592" y="276864"/>
            <a:ext cx="3365235" cy="5898934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3796" y="4442605"/>
            <a:ext cx="4344988" cy="1373111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3796" y="2930264"/>
            <a:ext cx="4344988" cy="1512341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709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41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12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83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854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025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96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36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5588" y="1613168"/>
            <a:ext cx="2257690" cy="456263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98475" y="1613168"/>
            <a:ext cx="2257690" cy="4562632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89" y="1547552"/>
            <a:ext cx="2258576" cy="64494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5589" y="2192495"/>
            <a:ext cx="2258576" cy="398330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596700" y="1547552"/>
            <a:ext cx="2259464" cy="64494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96700" y="2192495"/>
            <a:ext cx="2259464" cy="398330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90" y="275263"/>
            <a:ext cx="1681731" cy="117146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98556" y="275265"/>
            <a:ext cx="2857609" cy="5900535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5590" y="1446730"/>
            <a:ext cx="1681731" cy="4729070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1940" y="4839494"/>
            <a:ext cx="3067050" cy="57133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01940" y="617742"/>
            <a:ext cx="3067050" cy="4148138"/>
          </a:xfrm>
        </p:spPr>
        <p:txBody>
          <a:bodyPr/>
          <a:lstStyle>
            <a:lvl1pPr marL="0" indent="0">
              <a:buNone/>
              <a:defRPr sz="3600"/>
            </a:lvl1pPr>
            <a:lvl2pPr marL="517093" indent="0">
              <a:buNone/>
              <a:defRPr sz="3200"/>
            </a:lvl2pPr>
            <a:lvl3pPr marL="1034186" indent="0">
              <a:buNone/>
              <a:defRPr sz="2700"/>
            </a:lvl3pPr>
            <a:lvl4pPr marL="1551280" indent="0">
              <a:buNone/>
              <a:defRPr sz="2300"/>
            </a:lvl4pPr>
            <a:lvl5pPr marL="2068373" indent="0">
              <a:buNone/>
              <a:defRPr sz="2300"/>
            </a:lvl5pPr>
            <a:lvl6pPr marL="2585466" indent="0">
              <a:buNone/>
              <a:defRPr sz="2300"/>
            </a:lvl6pPr>
            <a:lvl7pPr marL="3102559" indent="0">
              <a:buNone/>
              <a:defRPr sz="2300"/>
            </a:lvl7pPr>
            <a:lvl8pPr marL="3619652" indent="0">
              <a:buNone/>
              <a:defRPr sz="2300"/>
            </a:lvl8pPr>
            <a:lvl9pPr marL="4136746" indent="0">
              <a:buNone/>
              <a:defRPr sz="2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1940" y="5410826"/>
            <a:ext cx="3067050" cy="811383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5590" y="276864"/>
            <a:ext cx="4600575" cy="1152260"/>
          </a:xfrm>
          <a:prstGeom prst="rect">
            <a:avLst/>
          </a:prstGeom>
        </p:spPr>
        <p:txBody>
          <a:bodyPr vert="horz" lIns="103419" tIns="51709" rIns="103419" bIns="51709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90" y="1613168"/>
            <a:ext cx="4600575" cy="4562632"/>
          </a:xfrm>
          <a:prstGeom prst="rect">
            <a:avLst/>
          </a:prstGeom>
        </p:spPr>
        <p:txBody>
          <a:bodyPr vert="horz" lIns="103419" tIns="51709" rIns="103419" bIns="51709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5590" y="6407848"/>
            <a:ext cx="1192741" cy="36808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46519" y="6407848"/>
            <a:ext cx="1618721" cy="36808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663423" y="6407848"/>
            <a:ext cx="1192741" cy="36808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709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7820" indent="-387820" algn="l" defTabSz="517093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0276" indent="-323183" algn="l" defTabSz="517093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2733" indent="-258547" algn="l" defTabSz="5170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9826" indent="-258547" algn="l" defTabSz="517093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6919" indent="-258547" algn="l" defTabSz="517093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44013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61106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78199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95292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709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418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128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837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8546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02559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9652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3674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40x200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11750" cy="691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8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140x200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3"/>
            <a:ext cx="5111750" cy="691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616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7</cp:revision>
  <dcterms:created xsi:type="dcterms:W3CDTF">2014-11-21T11:07:13Z</dcterms:created>
  <dcterms:modified xsi:type="dcterms:W3CDTF">2015-07-07T07:24:13Z</dcterms:modified>
</cp:coreProperties>
</file>