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9" r:id="rId3"/>
  </p:sldIdLst>
  <p:sldSz cx="5111750" cy="9472613"/>
  <p:notesSz cx="6858000" cy="9144000"/>
  <p:defaultTextStyle>
    <a:defPPr>
      <a:defRPr lang="de-DE"/>
    </a:defPPr>
    <a:lvl1pPr marL="0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17093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34186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51280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68373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85466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102559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619652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136746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4" d="100"/>
          <a:sy n="114" d="100"/>
        </p:scale>
        <p:origin x="-5286" y="-120"/>
      </p:cViewPr>
      <p:guideLst>
        <p:guide orient="horz" pos="2984"/>
        <p:guide pos="161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83384" y="2942655"/>
            <a:ext cx="4344988" cy="2030472"/>
          </a:xfrm>
        </p:spPr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766770" y="5367820"/>
            <a:ext cx="3578225" cy="242077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1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341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51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683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854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025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196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36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3454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1408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3706024" y="379344"/>
            <a:ext cx="1150143" cy="8082421"/>
          </a:xfrm>
        </p:spPr>
        <p:txBody>
          <a:bodyPr vert="eaVert"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5592" y="379344"/>
            <a:ext cx="3365235" cy="8082421"/>
          </a:xfrm>
        </p:spPr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9859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3003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3796" y="6087032"/>
            <a:ext cx="4344988" cy="1881368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03796" y="4014900"/>
            <a:ext cx="4344988" cy="2072133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1709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3418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512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683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854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0255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1965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367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625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5588" y="2210282"/>
            <a:ext cx="2257690" cy="6251487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598475" y="2210282"/>
            <a:ext cx="2257690" cy="6251487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8770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5589" y="2120377"/>
            <a:ext cx="2258576" cy="883672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7093" indent="0">
              <a:buNone/>
              <a:defRPr sz="2300" b="1"/>
            </a:lvl2pPr>
            <a:lvl3pPr marL="1034186" indent="0">
              <a:buNone/>
              <a:defRPr sz="2000" b="1"/>
            </a:lvl3pPr>
            <a:lvl4pPr marL="1551280" indent="0">
              <a:buNone/>
              <a:defRPr sz="1800" b="1"/>
            </a:lvl4pPr>
            <a:lvl5pPr marL="2068373" indent="0">
              <a:buNone/>
              <a:defRPr sz="1800" b="1"/>
            </a:lvl5pPr>
            <a:lvl6pPr marL="2585466" indent="0">
              <a:buNone/>
              <a:defRPr sz="1800" b="1"/>
            </a:lvl6pPr>
            <a:lvl7pPr marL="3102559" indent="0">
              <a:buNone/>
              <a:defRPr sz="1800" b="1"/>
            </a:lvl7pPr>
            <a:lvl8pPr marL="3619652" indent="0">
              <a:buNone/>
              <a:defRPr sz="1800" b="1"/>
            </a:lvl8pPr>
            <a:lvl9pPr marL="4136746" indent="0">
              <a:buNone/>
              <a:defRPr sz="18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55589" y="3004047"/>
            <a:ext cx="2258576" cy="5457716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2596700" y="2120377"/>
            <a:ext cx="2259464" cy="883672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7093" indent="0">
              <a:buNone/>
              <a:defRPr sz="2300" b="1"/>
            </a:lvl2pPr>
            <a:lvl3pPr marL="1034186" indent="0">
              <a:buNone/>
              <a:defRPr sz="2000" b="1"/>
            </a:lvl3pPr>
            <a:lvl4pPr marL="1551280" indent="0">
              <a:buNone/>
              <a:defRPr sz="1800" b="1"/>
            </a:lvl4pPr>
            <a:lvl5pPr marL="2068373" indent="0">
              <a:buNone/>
              <a:defRPr sz="1800" b="1"/>
            </a:lvl5pPr>
            <a:lvl6pPr marL="2585466" indent="0">
              <a:buNone/>
              <a:defRPr sz="1800" b="1"/>
            </a:lvl6pPr>
            <a:lvl7pPr marL="3102559" indent="0">
              <a:buNone/>
              <a:defRPr sz="1800" b="1"/>
            </a:lvl7pPr>
            <a:lvl8pPr marL="3619652" indent="0">
              <a:buNone/>
              <a:defRPr sz="1800" b="1"/>
            </a:lvl8pPr>
            <a:lvl9pPr marL="4136746" indent="0">
              <a:buNone/>
              <a:defRPr sz="18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2596700" y="3004047"/>
            <a:ext cx="2259464" cy="5457716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7202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3576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4812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5593" y="377153"/>
            <a:ext cx="1681731" cy="1605082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998559" y="377155"/>
            <a:ext cx="2857609" cy="8084614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55593" y="1982236"/>
            <a:ext cx="1681731" cy="6479532"/>
          </a:xfrm>
        </p:spPr>
        <p:txBody>
          <a:bodyPr/>
          <a:lstStyle>
            <a:lvl1pPr marL="0" indent="0">
              <a:buNone/>
              <a:defRPr sz="1600"/>
            </a:lvl1pPr>
            <a:lvl2pPr marL="517093" indent="0">
              <a:buNone/>
              <a:defRPr sz="1400"/>
            </a:lvl2pPr>
            <a:lvl3pPr marL="1034186" indent="0">
              <a:buNone/>
              <a:defRPr sz="1100"/>
            </a:lvl3pPr>
            <a:lvl4pPr marL="1551280" indent="0">
              <a:buNone/>
              <a:defRPr sz="1000"/>
            </a:lvl4pPr>
            <a:lvl5pPr marL="2068373" indent="0">
              <a:buNone/>
              <a:defRPr sz="1000"/>
            </a:lvl5pPr>
            <a:lvl6pPr marL="2585466" indent="0">
              <a:buNone/>
              <a:defRPr sz="1000"/>
            </a:lvl6pPr>
            <a:lvl7pPr marL="3102559" indent="0">
              <a:buNone/>
              <a:defRPr sz="1000"/>
            </a:lvl7pPr>
            <a:lvl8pPr marL="3619652" indent="0">
              <a:buNone/>
              <a:defRPr sz="1000"/>
            </a:lvl8pPr>
            <a:lvl9pPr marL="4136746" indent="0">
              <a:buNone/>
              <a:defRPr sz="10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1874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01940" y="6630830"/>
            <a:ext cx="3067050" cy="782806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001940" y="846399"/>
            <a:ext cx="3067050" cy="5683568"/>
          </a:xfrm>
        </p:spPr>
        <p:txBody>
          <a:bodyPr/>
          <a:lstStyle>
            <a:lvl1pPr marL="0" indent="0">
              <a:buNone/>
              <a:defRPr sz="3600"/>
            </a:lvl1pPr>
            <a:lvl2pPr marL="517093" indent="0">
              <a:buNone/>
              <a:defRPr sz="3200"/>
            </a:lvl2pPr>
            <a:lvl3pPr marL="1034186" indent="0">
              <a:buNone/>
              <a:defRPr sz="2700"/>
            </a:lvl3pPr>
            <a:lvl4pPr marL="1551280" indent="0">
              <a:buNone/>
              <a:defRPr sz="2300"/>
            </a:lvl4pPr>
            <a:lvl5pPr marL="2068373" indent="0">
              <a:buNone/>
              <a:defRPr sz="2300"/>
            </a:lvl5pPr>
            <a:lvl6pPr marL="2585466" indent="0">
              <a:buNone/>
              <a:defRPr sz="2300"/>
            </a:lvl6pPr>
            <a:lvl7pPr marL="3102559" indent="0">
              <a:buNone/>
              <a:defRPr sz="2300"/>
            </a:lvl7pPr>
            <a:lvl8pPr marL="3619652" indent="0">
              <a:buNone/>
              <a:defRPr sz="2300"/>
            </a:lvl8pPr>
            <a:lvl9pPr marL="4136746" indent="0">
              <a:buNone/>
              <a:defRPr sz="23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001940" y="7413640"/>
            <a:ext cx="3067050" cy="1111716"/>
          </a:xfrm>
        </p:spPr>
        <p:txBody>
          <a:bodyPr/>
          <a:lstStyle>
            <a:lvl1pPr marL="0" indent="0">
              <a:buNone/>
              <a:defRPr sz="1600"/>
            </a:lvl1pPr>
            <a:lvl2pPr marL="517093" indent="0">
              <a:buNone/>
              <a:defRPr sz="1400"/>
            </a:lvl2pPr>
            <a:lvl3pPr marL="1034186" indent="0">
              <a:buNone/>
              <a:defRPr sz="1100"/>
            </a:lvl3pPr>
            <a:lvl4pPr marL="1551280" indent="0">
              <a:buNone/>
              <a:defRPr sz="1000"/>
            </a:lvl4pPr>
            <a:lvl5pPr marL="2068373" indent="0">
              <a:buNone/>
              <a:defRPr sz="1000"/>
            </a:lvl5pPr>
            <a:lvl6pPr marL="2585466" indent="0">
              <a:buNone/>
              <a:defRPr sz="1000"/>
            </a:lvl6pPr>
            <a:lvl7pPr marL="3102559" indent="0">
              <a:buNone/>
              <a:defRPr sz="1000"/>
            </a:lvl7pPr>
            <a:lvl8pPr marL="3619652" indent="0">
              <a:buNone/>
              <a:defRPr sz="1000"/>
            </a:lvl8pPr>
            <a:lvl9pPr marL="4136746" indent="0">
              <a:buNone/>
              <a:defRPr sz="10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4345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55590" y="379346"/>
            <a:ext cx="4600575" cy="1578768"/>
          </a:xfrm>
          <a:prstGeom prst="rect">
            <a:avLst/>
          </a:prstGeom>
        </p:spPr>
        <p:txBody>
          <a:bodyPr vert="horz" lIns="103419" tIns="51709" rIns="103419" bIns="51709" rtlCol="0" anchor="ctr">
            <a:normAutofit/>
          </a:bodyPr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5590" y="2210282"/>
            <a:ext cx="4600575" cy="6251487"/>
          </a:xfrm>
          <a:prstGeom prst="rect">
            <a:avLst/>
          </a:prstGeom>
        </p:spPr>
        <p:txBody>
          <a:bodyPr vert="horz" lIns="103419" tIns="51709" rIns="103419" bIns="51709" rtlCol="0">
            <a:normAutofit/>
          </a:bodyPr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255591" y="8779709"/>
            <a:ext cx="1192741" cy="504330"/>
          </a:xfrm>
          <a:prstGeom prst="rect">
            <a:avLst/>
          </a:prstGeom>
        </p:spPr>
        <p:txBody>
          <a:bodyPr vert="horz" lIns="103419" tIns="51709" rIns="103419" bIns="51709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746522" y="8779709"/>
            <a:ext cx="1618721" cy="504330"/>
          </a:xfrm>
          <a:prstGeom prst="rect">
            <a:avLst/>
          </a:prstGeom>
        </p:spPr>
        <p:txBody>
          <a:bodyPr vert="horz" lIns="103419" tIns="51709" rIns="103419" bIns="51709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663426" y="8779709"/>
            <a:ext cx="1192741" cy="504330"/>
          </a:xfrm>
          <a:prstGeom prst="rect">
            <a:avLst/>
          </a:prstGeom>
        </p:spPr>
        <p:txBody>
          <a:bodyPr vert="horz" lIns="103419" tIns="51709" rIns="103419" bIns="51709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24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1709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7820" indent="-387820" algn="l" defTabSz="517093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0276" indent="-323183" algn="l" defTabSz="517093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292733" indent="-258547" algn="l" defTabSz="51709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09826" indent="-258547" algn="l" defTabSz="517093" rtl="0" eaLnBrk="1" latinLnBrk="0" hangingPunct="1">
        <a:spcBef>
          <a:spcPct val="20000"/>
        </a:spcBef>
        <a:buFont typeface="Arial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26919" indent="-258547" algn="l" defTabSz="517093" rtl="0" eaLnBrk="1" latinLnBrk="0" hangingPunct="1">
        <a:spcBef>
          <a:spcPct val="20000"/>
        </a:spcBef>
        <a:buFont typeface="Arial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44013" indent="-258547" algn="l" defTabSz="517093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61106" indent="-258547" algn="l" defTabSz="517093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878199" indent="-258547" algn="l" defTabSz="517093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395292" indent="-258547" algn="l" defTabSz="517093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7093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34186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51280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68373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85466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102559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619652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36746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140x250-Hohlsaum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63"/>
            <a:ext cx="5111750" cy="946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483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140x250-Hohlsaum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63"/>
            <a:ext cx="5111750" cy="946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5815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Office-Design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setup</dc:creator>
  <cp:lastModifiedBy>Evelin Szabo</cp:lastModifiedBy>
  <cp:revision>10</cp:revision>
  <dcterms:created xsi:type="dcterms:W3CDTF">2014-11-21T11:07:13Z</dcterms:created>
  <dcterms:modified xsi:type="dcterms:W3CDTF">2015-07-07T07:25:04Z</dcterms:modified>
</cp:coreProperties>
</file>