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</p:sldIdLst>
  <p:sldSz cx="5111750" cy="7808913"/>
  <p:notesSz cx="6858000" cy="9144000"/>
  <p:defaultTextStyle>
    <a:defPPr>
      <a:defRPr lang="de-DE"/>
    </a:defPPr>
    <a:lvl1pPr marL="0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7093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418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51280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68373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8546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102559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19652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3674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-4878" y="-96"/>
      </p:cViewPr>
      <p:guideLst>
        <p:guide orient="horz" pos="2460"/>
        <p:guide pos="161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83384" y="2425828"/>
            <a:ext cx="4344988" cy="1673855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66769" y="4425055"/>
            <a:ext cx="3578225" cy="199561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341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51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68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85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02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19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36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454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140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06023" y="312719"/>
            <a:ext cx="1150143" cy="6662884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5592" y="312719"/>
            <a:ext cx="3365235" cy="6662884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9859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300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3796" y="5017951"/>
            <a:ext cx="4344988" cy="1550938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03796" y="3309752"/>
            <a:ext cx="4344988" cy="1708199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709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3418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512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683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854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025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196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36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2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5588" y="1822084"/>
            <a:ext cx="2257690" cy="5153522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98475" y="1822084"/>
            <a:ext cx="2257690" cy="5153522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77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589" y="1747970"/>
            <a:ext cx="2258576" cy="728470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7093" indent="0">
              <a:buNone/>
              <a:defRPr sz="2300" b="1"/>
            </a:lvl2pPr>
            <a:lvl3pPr marL="1034186" indent="0">
              <a:buNone/>
              <a:defRPr sz="2000" b="1"/>
            </a:lvl3pPr>
            <a:lvl4pPr marL="1551280" indent="0">
              <a:buNone/>
              <a:defRPr sz="1800" b="1"/>
            </a:lvl4pPr>
            <a:lvl5pPr marL="2068373" indent="0">
              <a:buNone/>
              <a:defRPr sz="1800" b="1"/>
            </a:lvl5pPr>
            <a:lvl6pPr marL="2585466" indent="0">
              <a:buNone/>
              <a:defRPr sz="1800" b="1"/>
            </a:lvl6pPr>
            <a:lvl7pPr marL="3102559" indent="0">
              <a:buNone/>
              <a:defRPr sz="1800" b="1"/>
            </a:lvl7pPr>
            <a:lvl8pPr marL="3619652" indent="0">
              <a:buNone/>
              <a:defRPr sz="1800" b="1"/>
            </a:lvl8pPr>
            <a:lvl9pPr marL="4136746" indent="0">
              <a:buNone/>
              <a:defRPr sz="18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5589" y="2476438"/>
            <a:ext cx="2258576" cy="449916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596700" y="1747970"/>
            <a:ext cx="2259464" cy="728470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7093" indent="0">
              <a:buNone/>
              <a:defRPr sz="2300" b="1"/>
            </a:lvl2pPr>
            <a:lvl3pPr marL="1034186" indent="0">
              <a:buNone/>
              <a:defRPr sz="2000" b="1"/>
            </a:lvl3pPr>
            <a:lvl4pPr marL="1551280" indent="0">
              <a:buNone/>
              <a:defRPr sz="1800" b="1"/>
            </a:lvl4pPr>
            <a:lvl5pPr marL="2068373" indent="0">
              <a:buNone/>
              <a:defRPr sz="1800" b="1"/>
            </a:lvl5pPr>
            <a:lvl6pPr marL="2585466" indent="0">
              <a:buNone/>
              <a:defRPr sz="1800" b="1"/>
            </a:lvl6pPr>
            <a:lvl7pPr marL="3102559" indent="0">
              <a:buNone/>
              <a:defRPr sz="1800" b="1"/>
            </a:lvl7pPr>
            <a:lvl8pPr marL="3619652" indent="0">
              <a:buNone/>
              <a:defRPr sz="1800" b="1"/>
            </a:lvl8pPr>
            <a:lvl9pPr marL="4136746" indent="0">
              <a:buNone/>
              <a:defRPr sz="18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596700" y="2476438"/>
            <a:ext cx="2259464" cy="449916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7202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357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812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92" y="310912"/>
            <a:ext cx="1681731" cy="1323177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98558" y="310914"/>
            <a:ext cx="2857609" cy="6664692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5592" y="1634090"/>
            <a:ext cx="1681731" cy="5341515"/>
          </a:xfrm>
        </p:spPr>
        <p:txBody>
          <a:bodyPr/>
          <a:lstStyle>
            <a:lvl1pPr marL="0" indent="0">
              <a:buNone/>
              <a:defRPr sz="1600"/>
            </a:lvl1pPr>
            <a:lvl2pPr marL="517093" indent="0">
              <a:buNone/>
              <a:defRPr sz="1400"/>
            </a:lvl2pPr>
            <a:lvl3pPr marL="1034186" indent="0">
              <a:buNone/>
              <a:defRPr sz="1100"/>
            </a:lvl3pPr>
            <a:lvl4pPr marL="1551280" indent="0">
              <a:buNone/>
              <a:defRPr sz="1000"/>
            </a:lvl4pPr>
            <a:lvl5pPr marL="2068373" indent="0">
              <a:buNone/>
              <a:defRPr sz="1000"/>
            </a:lvl5pPr>
            <a:lvl6pPr marL="2585466" indent="0">
              <a:buNone/>
              <a:defRPr sz="1000"/>
            </a:lvl6pPr>
            <a:lvl7pPr marL="3102559" indent="0">
              <a:buNone/>
              <a:defRPr sz="1000"/>
            </a:lvl7pPr>
            <a:lvl8pPr marL="3619652" indent="0">
              <a:buNone/>
              <a:defRPr sz="1000"/>
            </a:lvl8pPr>
            <a:lvl9pPr marL="4136746" indent="0">
              <a:buNone/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87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1940" y="5466240"/>
            <a:ext cx="3067050" cy="64532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01940" y="697744"/>
            <a:ext cx="3067050" cy="4685348"/>
          </a:xfrm>
        </p:spPr>
        <p:txBody>
          <a:bodyPr/>
          <a:lstStyle>
            <a:lvl1pPr marL="0" indent="0">
              <a:buNone/>
              <a:defRPr sz="3600"/>
            </a:lvl1pPr>
            <a:lvl2pPr marL="517093" indent="0">
              <a:buNone/>
              <a:defRPr sz="3200"/>
            </a:lvl2pPr>
            <a:lvl3pPr marL="1034186" indent="0">
              <a:buNone/>
              <a:defRPr sz="2700"/>
            </a:lvl3pPr>
            <a:lvl4pPr marL="1551280" indent="0">
              <a:buNone/>
              <a:defRPr sz="2300"/>
            </a:lvl4pPr>
            <a:lvl5pPr marL="2068373" indent="0">
              <a:buNone/>
              <a:defRPr sz="2300"/>
            </a:lvl5pPr>
            <a:lvl6pPr marL="2585466" indent="0">
              <a:buNone/>
              <a:defRPr sz="2300"/>
            </a:lvl6pPr>
            <a:lvl7pPr marL="3102559" indent="0">
              <a:buNone/>
              <a:defRPr sz="2300"/>
            </a:lvl7pPr>
            <a:lvl8pPr marL="3619652" indent="0">
              <a:buNone/>
              <a:defRPr sz="2300"/>
            </a:lvl8pPr>
            <a:lvl9pPr marL="4136746" indent="0">
              <a:buNone/>
              <a:defRPr sz="2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01940" y="6111563"/>
            <a:ext cx="3067050" cy="916462"/>
          </a:xfrm>
        </p:spPr>
        <p:txBody>
          <a:bodyPr/>
          <a:lstStyle>
            <a:lvl1pPr marL="0" indent="0">
              <a:buNone/>
              <a:defRPr sz="1600"/>
            </a:lvl1pPr>
            <a:lvl2pPr marL="517093" indent="0">
              <a:buNone/>
              <a:defRPr sz="1400"/>
            </a:lvl2pPr>
            <a:lvl3pPr marL="1034186" indent="0">
              <a:buNone/>
              <a:defRPr sz="1100"/>
            </a:lvl3pPr>
            <a:lvl4pPr marL="1551280" indent="0">
              <a:buNone/>
              <a:defRPr sz="1000"/>
            </a:lvl4pPr>
            <a:lvl5pPr marL="2068373" indent="0">
              <a:buNone/>
              <a:defRPr sz="1000"/>
            </a:lvl5pPr>
            <a:lvl6pPr marL="2585466" indent="0">
              <a:buNone/>
              <a:defRPr sz="1000"/>
            </a:lvl6pPr>
            <a:lvl7pPr marL="3102559" indent="0">
              <a:buNone/>
              <a:defRPr sz="1000"/>
            </a:lvl7pPr>
            <a:lvl8pPr marL="3619652" indent="0">
              <a:buNone/>
              <a:defRPr sz="1000"/>
            </a:lvl8pPr>
            <a:lvl9pPr marL="4136746" indent="0">
              <a:buNone/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345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55590" y="312720"/>
            <a:ext cx="4600575" cy="1301485"/>
          </a:xfrm>
          <a:prstGeom prst="rect">
            <a:avLst/>
          </a:prstGeom>
        </p:spPr>
        <p:txBody>
          <a:bodyPr vert="horz" lIns="103419" tIns="51709" rIns="103419" bIns="51709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590" y="1822084"/>
            <a:ext cx="4600575" cy="5153522"/>
          </a:xfrm>
          <a:prstGeom prst="rect">
            <a:avLst/>
          </a:prstGeom>
        </p:spPr>
        <p:txBody>
          <a:bodyPr vert="horz" lIns="103419" tIns="51709" rIns="103419" bIns="51709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55591" y="7237705"/>
            <a:ext cx="1192741" cy="415753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746521" y="7237705"/>
            <a:ext cx="1618721" cy="415753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663425" y="7237705"/>
            <a:ext cx="1192741" cy="415753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24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709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7820" indent="-387820" algn="l" defTabSz="517093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0276" indent="-323183" algn="l" defTabSz="517093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92733" indent="-258547" algn="l" defTabSz="51709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9826" indent="-258547" algn="l" defTabSz="517093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26919" indent="-258547" algn="l" defTabSz="517093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44013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61106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78199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95292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7093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418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1280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68373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8546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02559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19652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3674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140x225-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" y="0"/>
            <a:ext cx="5109880" cy="780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483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140x225-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" y="0"/>
            <a:ext cx="5109880" cy="780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437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9</cp:revision>
  <dcterms:created xsi:type="dcterms:W3CDTF">2014-11-21T11:07:13Z</dcterms:created>
  <dcterms:modified xsi:type="dcterms:W3CDTF">2015-07-07T07:24:43Z</dcterms:modified>
</cp:coreProperties>
</file>