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3236913" cy="864076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5982" y="-102"/>
      </p:cViewPr>
      <p:guideLst>
        <p:guide orient="horz" pos="2722"/>
        <p:guide pos="10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2769" y="2684237"/>
            <a:ext cx="2751376" cy="1852164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85537" y="4896432"/>
            <a:ext cx="2265839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182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4442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31145" y="436039"/>
            <a:ext cx="257380" cy="9288820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7320" y="436039"/>
            <a:ext cx="719876" cy="9288820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508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8674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694" y="5552491"/>
            <a:ext cx="2751376" cy="171615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694" y="3662325"/>
            <a:ext cx="2751376" cy="189016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042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7320" y="2540225"/>
            <a:ext cx="488347" cy="71846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9616" y="2540225"/>
            <a:ext cx="488909" cy="71846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6060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846" y="346031"/>
            <a:ext cx="2913222" cy="1440127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1846" y="1934171"/>
            <a:ext cx="1430199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61846" y="2740242"/>
            <a:ext cx="1430199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644307" y="1934171"/>
            <a:ext cx="1430761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644307" y="2740242"/>
            <a:ext cx="1430761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585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171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0317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846" y="344031"/>
            <a:ext cx="1064922" cy="14641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5543" y="344031"/>
            <a:ext cx="1809524" cy="7374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1846" y="1808160"/>
            <a:ext cx="1064922" cy="59105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0381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4458" y="6048534"/>
            <a:ext cx="1942148" cy="71406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34458" y="772068"/>
            <a:ext cx="1942148" cy="51844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4458" y="6762598"/>
            <a:ext cx="1942148" cy="10140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0938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61846" y="346031"/>
            <a:ext cx="2913222" cy="1440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1846" y="2016179"/>
            <a:ext cx="2913222" cy="5702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61846" y="8008708"/>
            <a:ext cx="75528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05946" y="8008708"/>
            <a:ext cx="1025022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319788" y="8008708"/>
            <a:ext cx="75528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8689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36913" cy="863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316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36913" cy="863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73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2</cp:revision>
  <dcterms:created xsi:type="dcterms:W3CDTF">2014-11-24T16:05:06Z</dcterms:created>
  <dcterms:modified xsi:type="dcterms:W3CDTF">2015-07-07T07:23:49Z</dcterms:modified>
</cp:coreProperties>
</file>