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676650" cy="691356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-5400" y="-78"/>
      </p:cViewPr>
      <p:guideLst>
        <p:guide orient="horz" pos="2178"/>
        <p:guide pos="1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5750" y="2147686"/>
            <a:ext cx="3125153" cy="148193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51499" y="3917687"/>
            <a:ext cx="2573655" cy="17667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665571" y="276864"/>
            <a:ext cx="827246" cy="589893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83834" y="276864"/>
            <a:ext cx="2420461" cy="589893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0431" y="4442605"/>
            <a:ext cx="3125153" cy="13731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90431" y="2930264"/>
            <a:ext cx="3125153" cy="151234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3832" y="1613166"/>
            <a:ext cx="1623854" cy="4562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68964" y="1613166"/>
            <a:ext cx="1623854" cy="4562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3833" y="1547551"/>
            <a:ext cx="1624492" cy="6449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3833" y="2192495"/>
            <a:ext cx="1624492" cy="39833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67688" y="1547551"/>
            <a:ext cx="1625130" cy="6449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67688" y="2192495"/>
            <a:ext cx="1625130" cy="39833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833" y="275262"/>
            <a:ext cx="1209593" cy="11714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37469" y="275263"/>
            <a:ext cx="2055349" cy="59005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3833" y="1446728"/>
            <a:ext cx="1209593" cy="472907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649" y="4839494"/>
            <a:ext cx="2205990" cy="5713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20649" y="617740"/>
            <a:ext cx="2205990" cy="41481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20649" y="5410824"/>
            <a:ext cx="2205990" cy="811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3834" y="276863"/>
            <a:ext cx="3308985" cy="1152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3834" y="1613166"/>
            <a:ext cx="3308985" cy="4562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3834" y="6407848"/>
            <a:ext cx="857885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56190" y="6407848"/>
            <a:ext cx="1164273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634934" y="6407848"/>
            <a:ext cx="857885" cy="368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10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72076" cy="691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00x200-Schlaufe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72076" cy="691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56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4</cp:revision>
  <dcterms:created xsi:type="dcterms:W3CDTF">2014-11-21T11:07:13Z</dcterms:created>
  <dcterms:modified xsi:type="dcterms:W3CDTF">2015-07-07T07:21:41Z</dcterms:modified>
</cp:coreProperties>
</file>