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8003838" cy="36009263"/>
  <p:notesSz cx="6858000" cy="9144000"/>
  <p:defaultTextStyle>
    <a:defPPr>
      <a:defRPr lang="de-DE"/>
    </a:defPPr>
    <a:lvl1pPr marL="0" algn="l" defTabSz="1543187" rtl="0" eaLnBrk="1" latinLnBrk="0" hangingPunct="1">
      <a:defRPr sz="6100" kern="1200">
        <a:solidFill>
          <a:schemeClr val="tx1"/>
        </a:solidFill>
        <a:latin typeface="+mn-lt"/>
        <a:ea typeface="+mn-ea"/>
        <a:cs typeface="+mn-cs"/>
      </a:defRPr>
    </a:lvl1pPr>
    <a:lvl2pPr marL="1543187" algn="l" defTabSz="1543187" rtl="0" eaLnBrk="1" latinLnBrk="0" hangingPunct="1">
      <a:defRPr sz="6100" kern="1200">
        <a:solidFill>
          <a:schemeClr val="tx1"/>
        </a:solidFill>
        <a:latin typeface="+mn-lt"/>
        <a:ea typeface="+mn-ea"/>
        <a:cs typeface="+mn-cs"/>
      </a:defRPr>
    </a:lvl2pPr>
    <a:lvl3pPr marL="3086374" algn="l" defTabSz="1543187" rtl="0" eaLnBrk="1" latinLnBrk="0" hangingPunct="1">
      <a:defRPr sz="6100" kern="1200">
        <a:solidFill>
          <a:schemeClr val="tx1"/>
        </a:solidFill>
        <a:latin typeface="+mn-lt"/>
        <a:ea typeface="+mn-ea"/>
        <a:cs typeface="+mn-cs"/>
      </a:defRPr>
    </a:lvl3pPr>
    <a:lvl4pPr marL="4629561" algn="l" defTabSz="1543187" rtl="0" eaLnBrk="1" latinLnBrk="0" hangingPunct="1">
      <a:defRPr sz="6100" kern="1200">
        <a:solidFill>
          <a:schemeClr val="tx1"/>
        </a:solidFill>
        <a:latin typeface="+mn-lt"/>
        <a:ea typeface="+mn-ea"/>
        <a:cs typeface="+mn-cs"/>
      </a:defRPr>
    </a:lvl4pPr>
    <a:lvl5pPr marL="6172749" algn="l" defTabSz="1543187" rtl="0" eaLnBrk="1" latinLnBrk="0" hangingPunct="1">
      <a:defRPr sz="6100" kern="1200">
        <a:solidFill>
          <a:schemeClr val="tx1"/>
        </a:solidFill>
        <a:latin typeface="+mn-lt"/>
        <a:ea typeface="+mn-ea"/>
        <a:cs typeface="+mn-cs"/>
      </a:defRPr>
    </a:lvl5pPr>
    <a:lvl6pPr marL="7715936" algn="l" defTabSz="1543187" rtl="0" eaLnBrk="1" latinLnBrk="0" hangingPunct="1">
      <a:defRPr sz="6100" kern="1200">
        <a:solidFill>
          <a:schemeClr val="tx1"/>
        </a:solidFill>
        <a:latin typeface="+mn-lt"/>
        <a:ea typeface="+mn-ea"/>
        <a:cs typeface="+mn-cs"/>
      </a:defRPr>
    </a:lvl6pPr>
    <a:lvl7pPr marL="9259123" algn="l" defTabSz="1543187" rtl="0" eaLnBrk="1" latinLnBrk="0" hangingPunct="1">
      <a:defRPr sz="6100" kern="1200">
        <a:solidFill>
          <a:schemeClr val="tx1"/>
        </a:solidFill>
        <a:latin typeface="+mn-lt"/>
        <a:ea typeface="+mn-ea"/>
        <a:cs typeface="+mn-cs"/>
      </a:defRPr>
    </a:lvl7pPr>
    <a:lvl8pPr marL="10802310" algn="l" defTabSz="1543187" rtl="0" eaLnBrk="1" latinLnBrk="0" hangingPunct="1">
      <a:defRPr sz="6100" kern="1200">
        <a:solidFill>
          <a:schemeClr val="tx1"/>
        </a:solidFill>
        <a:latin typeface="+mn-lt"/>
        <a:ea typeface="+mn-ea"/>
        <a:cs typeface="+mn-cs"/>
      </a:defRPr>
    </a:lvl8pPr>
    <a:lvl9pPr marL="12345497" algn="l" defTabSz="1543187" rtl="0" eaLnBrk="1" latinLnBrk="0" hangingPunct="1">
      <a:defRPr sz="6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30" d="100"/>
          <a:sy n="30" d="100"/>
        </p:scale>
        <p:origin x="-4752" y="-78"/>
      </p:cViewPr>
      <p:guideLst>
        <p:guide orient="horz" pos="11342"/>
        <p:guide pos="567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350288" y="11186214"/>
            <a:ext cx="15303262" cy="7718652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700576" y="20405249"/>
            <a:ext cx="12602687" cy="920236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431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0863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295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1727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15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2591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02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3454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494E4-D28E-7F42-8340-14601A63827F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03F2A-AF7D-CA49-A18E-CE7689536C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3761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494E4-D28E-7F42-8340-14601A63827F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03F2A-AF7D-CA49-A18E-CE7689536C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924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25702355" y="7568616"/>
            <a:ext cx="7973574" cy="161324832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772254" y="7568616"/>
            <a:ext cx="23630037" cy="161324832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494E4-D28E-7F42-8340-14601A63827F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03F2A-AF7D-CA49-A18E-CE7689536C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2853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494E4-D28E-7F42-8340-14601A63827F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03F2A-AF7D-CA49-A18E-CE7689536C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3578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22179" y="23139288"/>
            <a:ext cx="15303262" cy="7151840"/>
          </a:xfrm>
        </p:spPr>
        <p:txBody>
          <a:bodyPr anchor="t"/>
          <a:lstStyle>
            <a:lvl1pPr algn="l">
              <a:defRPr sz="135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22179" y="15262264"/>
            <a:ext cx="15303262" cy="7877024"/>
          </a:xfrm>
        </p:spPr>
        <p:txBody>
          <a:bodyPr anchor="b"/>
          <a:lstStyle>
            <a:lvl1pPr marL="0" indent="0">
              <a:buNone/>
              <a:defRPr sz="6800">
                <a:solidFill>
                  <a:schemeClr val="tx1">
                    <a:tint val="75000"/>
                  </a:schemeClr>
                </a:solidFill>
              </a:defRPr>
            </a:lvl1pPr>
            <a:lvl2pPr marL="1543187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2pPr>
            <a:lvl3pPr marL="3086374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3pPr>
            <a:lvl4pPr marL="4629561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4pPr>
            <a:lvl5pPr marL="61727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5pPr>
            <a:lvl6pPr marL="7715936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6pPr>
            <a:lvl7pPr marL="9259123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7pPr>
            <a:lvl8pPr marL="10802310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8pPr>
            <a:lvl9pPr marL="12345497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494E4-D28E-7F42-8340-14601A63827F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03F2A-AF7D-CA49-A18E-CE7689536C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7430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772254" y="44119688"/>
            <a:ext cx="15800242" cy="124773761"/>
          </a:xfrm>
        </p:spPr>
        <p:txBody>
          <a:bodyPr/>
          <a:lstStyle>
            <a:lvl1pPr>
              <a:defRPr sz="9500"/>
            </a:lvl1pPr>
            <a:lvl2pPr>
              <a:defRPr sz="8100"/>
            </a:lvl2pPr>
            <a:lvl3pPr>
              <a:defRPr sz="68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7872560" y="44119688"/>
            <a:ext cx="15803369" cy="124773761"/>
          </a:xfrm>
        </p:spPr>
        <p:txBody>
          <a:bodyPr/>
          <a:lstStyle>
            <a:lvl1pPr>
              <a:defRPr sz="9500"/>
            </a:lvl1pPr>
            <a:lvl2pPr>
              <a:defRPr sz="8100"/>
            </a:lvl2pPr>
            <a:lvl3pPr>
              <a:defRPr sz="68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494E4-D28E-7F42-8340-14601A63827F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03F2A-AF7D-CA49-A18E-CE7689536C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478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0192" y="1442040"/>
            <a:ext cx="16203454" cy="6001544"/>
          </a:xfrm>
        </p:spPr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00192" y="8060409"/>
            <a:ext cx="7954822" cy="3359195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43187" indent="0">
              <a:buNone/>
              <a:defRPr sz="6800" b="1"/>
            </a:lvl2pPr>
            <a:lvl3pPr marL="3086374" indent="0">
              <a:buNone/>
              <a:defRPr sz="6100" b="1"/>
            </a:lvl3pPr>
            <a:lvl4pPr marL="4629561" indent="0">
              <a:buNone/>
              <a:defRPr sz="5400" b="1"/>
            </a:lvl4pPr>
            <a:lvl5pPr marL="6172749" indent="0">
              <a:buNone/>
              <a:defRPr sz="5400" b="1"/>
            </a:lvl5pPr>
            <a:lvl6pPr marL="7715936" indent="0">
              <a:buNone/>
              <a:defRPr sz="5400" b="1"/>
            </a:lvl6pPr>
            <a:lvl7pPr marL="9259123" indent="0">
              <a:buNone/>
              <a:defRPr sz="5400" b="1"/>
            </a:lvl7pPr>
            <a:lvl8pPr marL="10802310" indent="0">
              <a:buNone/>
              <a:defRPr sz="5400" b="1"/>
            </a:lvl8pPr>
            <a:lvl9pPr marL="12345497" indent="0">
              <a:buNone/>
              <a:defRPr sz="54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900192" y="11419604"/>
            <a:ext cx="7954822" cy="20747006"/>
          </a:xfrm>
        </p:spPr>
        <p:txBody>
          <a:bodyPr/>
          <a:lstStyle>
            <a:lvl1pPr>
              <a:defRPr sz="8100"/>
            </a:lvl1pPr>
            <a:lvl2pPr>
              <a:defRPr sz="68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9145701" y="8060409"/>
            <a:ext cx="7957946" cy="3359195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43187" indent="0">
              <a:buNone/>
              <a:defRPr sz="6800" b="1"/>
            </a:lvl2pPr>
            <a:lvl3pPr marL="3086374" indent="0">
              <a:buNone/>
              <a:defRPr sz="6100" b="1"/>
            </a:lvl3pPr>
            <a:lvl4pPr marL="4629561" indent="0">
              <a:buNone/>
              <a:defRPr sz="5400" b="1"/>
            </a:lvl4pPr>
            <a:lvl5pPr marL="6172749" indent="0">
              <a:buNone/>
              <a:defRPr sz="5400" b="1"/>
            </a:lvl5pPr>
            <a:lvl6pPr marL="7715936" indent="0">
              <a:buNone/>
              <a:defRPr sz="5400" b="1"/>
            </a:lvl6pPr>
            <a:lvl7pPr marL="9259123" indent="0">
              <a:buNone/>
              <a:defRPr sz="5400" b="1"/>
            </a:lvl7pPr>
            <a:lvl8pPr marL="10802310" indent="0">
              <a:buNone/>
              <a:defRPr sz="5400" b="1"/>
            </a:lvl8pPr>
            <a:lvl9pPr marL="12345497" indent="0">
              <a:buNone/>
              <a:defRPr sz="54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9145701" y="11419604"/>
            <a:ext cx="7957946" cy="20747006"/>
          </a:xfrm>
        </p:spPr>
        <p:txBody>
          <a:bodyPr/>
          <a:lstStyle>
            <a:lvl1pPr>
              <a:defRPr sz="8100"/>
            </a:lvl1pPr>
            <a:lvl2pPr>
              <a:defRPr sz="68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494E4-D28E-7F42-8340-14601A63827F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03F2A-AF7D-CA49-A18E-CE7689536C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9650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494E4-D28E-7F42-8340-14601A63827F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03F2A-AF7D-CA49-A18E-CE7689536C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9928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494E4-D28E-7F42-8340-14601A63827F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03F2A-AF7D-CA49-A18E-CE7689536C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9980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0193" y="1433702"/>
            <a:ext cx="5923139" cy="6101570"/>
          </a:xfrm>
        </p:spPr>
        <p:txBody>
          <a:bodyPr anchor="b"/>
          <a:lstStyle>
            <a:lvl1pPr algn="l">
              <a:defRPr sz="68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039000" y="1433705"/>
            <a:ext cx="10064646" cy="30732908"/>
          </a:xfrm>
        </p:spPr>
        <p:txBody>
          <a:bodyPr/>
          <a:lstStyle>
            <a:lvl1pPr>
              <a:defRPr sz="10800"/>
            </a:lvl1pPr>
            <a:lvl2pPr>
              <a:defRPr sz="9500"/>
            </a:lvl2pPr>
            <a:lvl3pPr>
              <a:defRPr sz="8100"/>
            </a:lvl3pPr>
            <a:lvl4pPr>
              <a:defRPr sz="6800"/>
            </a:lvl4pPr>
            <a:lvl5pPr>
              <a:defRPr sz="6800"/>
            </a:lvl5pPr>
            <a:lvl6pPr>
              <a:defRPr sz="6800"/>
            </a:lvl6pPr>
            <a:lvl7pPr>
              <a:defRPr sz="6800"/>
            </a:lvl7pPr>
            <a:lvl8pPr>
              <a:defRPr sz="6800"/>
            </a:lvl8pPr>
            <a:lvl9pPr>
              <a:defRPr sz="6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900193" y="7535274"/>
            <a:ext cx="5923139" cy="24631339"/>
          </a:xfrm>
        </p:spPr>
        <p:txBody>
          <a:bodyPr/>
          <a:lstStyle>
            <a:lvl1pPr marL="0" indent="0">
              <a:buNone/>
              <a:defRPr sz="4700"/>
            </a:lvl1pPr>
            <a:lvl2pPr marL="1543187" indent="0">
              <a:buNone/>
              <a:defRPr sz="4100"/>
            </a:lvl2pPr>
            <a:lvl3pPr marL="3086374" indent="0">
              <a:buNone/>
              <a:defRPr sz="3400"/>
            </a:lvl3pPr>
            <a:lvl4pPr marL="4629561" indent="0">
              <a:buNone/>
              <a:defRPr sz="3000"/>
            </a:lvl4pPr>
            <a:lvl5pPr marL="6172749" indent="0">
              <a:buNone/>
              <a:defRPr sz="3000"/>
            </a:lvl5pPr>
            <a:lvl6pPr marL="7715936" indent="0">
              <a:buNone/>
              <a:defRPr sz="3000"/>
            </a:lvl6pPr>
            <a:lvl7pPr marL="9259123" indent="0">
              <a:buNone/>
              <a:defRPr sz="3000"/>
            </a:lvl7pPr>
            <a:lvl8pPr marL="10802310" indent="0">
              <a:buNone/>
              <a:defRPr sz="3000"/>
            </a:lvl8pPr>
            <a:lvl9pPr marL="12345497" indent="0">
              <a:buNone/>
              <a:defRPr sz="30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494E4-D28E-7F42-8340-14601A63827F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03F2A-AF7D-CA49-A18E-CE7689536C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6441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28878" y="25206484"/>
            <a:ext cx="10802303" cy="2975768"/>
          </a:xfrm>
        </p:spPr>
        <p:txBody>
          <a:bodyPr anchor="b"/>
          <a:lstStyle>
            <a:lvl1pPr algn="l">
              <a:defRPr sz="68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528878" y="3217494"/>
            <a:ext cx="10802303" cy="21605558"/>
          </a:xfrm>
        </p:spPr>
        <p:txBody>
          <a:bodyPr/>
          <a:lstStyle>
            <a:lvl1pPr marL="0" indent="0">
              <a:buNone/>
              <a:defRPr sz="10800"/>
            </a:lvl1pPr>
            <a:lvl2pPr marL="1543187" indent="0">
              <a:buNone/>
              <a:defRPr sz="9500"/>
            </a:lvl2pPr>
            <a:lvl3pPr marL="3086374" indent="0">
              <a:buNone/>
              <a:defRPr sz="8100"/>
            </a:lvl3pPr>
            <a:lvl4pPr marL="4629561" indent="0">
              <a:buNone/>
              <a:defRPr sz="6800"/>
            </a:lvl4pPr>
            <a:lvl5pPr marL="6172749" indent="0">
              <a:buNone/>
              <a:defRPr sz="6800"/>
            </a:lvl5pPr>
            <a:lvl6pPr marL="7715936" indent="0">
              <a:buNone/>
              <a:defRPr sz="6800"/>
            </a:lvl6pPr>
            <a:lvl7pPr marL="9259123" indent="0">
              <a:buNone/>
              <a:defRPr sz="6800"/>
            </a:lvl7pPr>
            <a:lvl8pPr marL="10802310" indent="0">
              <a:buNone/>
              <a:defRPr sz="6800"/>
            </a:lvl8pPr>
            <a:lvl9pPr marL="12345497" indent="0">
              <a:buNone/>
              <a:defRPr sz="68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528878" y="28182252"/>
            <a:ext cx="10802303" cy="4226084"/>
          </a:xfrm>
        </p:spPr>
        <p:txBody>
          <a:bodyPr/>
          <a:lstStyle>
            <a:lvl1pPr marL="0" indent="0">
              <a:buNone/>
              <a:defRPr sz="4700"/>
            </a:lvl1pPr>
            <a:lvl2pPr marL="1543187" indent="0">
              <a:buNone/>
              <a:defRPr sz="4100"/>
            </a:lvl2pPr>
            <a:lvl3pPr marL="3086374" indent="0">
              <a:buNone/>
              <a:defRPr sz="3400"/>
            </a:lvl3pPr>
            <a:lvl4pPr marL="4629561" indent="0">
              <a:buNone/>
              <a:defRPr sz="3000"/>
            </a:lvl4pPr>
            <a:lvl5pPr marL="6172749" indent="0">
              <a:buNone/>
              <a:defRPr sz="3000"/>
            </a:lvl5pPr>
            <a:lvl6pPr marL="7715936" indent="0">
              <a:buNone/>
              <a:defRPr sz="3000"/>
            </a:lvl6pPr>
            <a:lvl7pPr marL="9259123" indent="0">
              <a:buNone/>
              <a:defRPr sz="3000"/>
            </a:lvl7pPr>
            <a:lvl8pPr marL="10802310" indent="0">
              <a:buNone/>
              <a:defRPr sz="3000"/>
            </a:lvl8pPr>
            <a:lvl9pPr marL="12345497" indent="0">
              <a:buNone/>
              <a:defRPr sz="30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494E4-D28E-7F42-8340-14601A63827F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03F2A-AF7D-CA49-A18E-CE7689536C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3347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900192" y="1442040"/>
            <a:ext cx="16203454" cy="6001544"/>
          </a:xfrm>
          <a:prstGeom prst="rect">
            <a:avLst/>
          </a:prstGeom>
        </p:spPr>
        <p:txBody>
          <a:bodyPr vert="horz" lIns="308637" tIns="154319" rIns="308637" bIns="154319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00192" y="8402164"/>
            <a:ext cx="16203454" cy="23764449"/>
          </a:xfrm>
          <a:prstGeom prst="rect">
            <a:avLst/>
          </a:prstGeom>
        </p:spPr>
        <p:txBody>
          <a:bodyPr vert="horz" lIns="308637" tIns="154319" rIns="308637" bIns="154319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00192" y="33375255"/>
            <a:ext cx="4200896" cy="1917160"/>
          </a:xfrm>
          <a:prstGeom prst="rect">
            <a:avLst/>
          </a:prstGeom>
        </p:spPr>
        <p:txBody>
          <a:bodyPr vert="horz" lIns="308637" tIns="154319" rIns="308637" bIns="154319" rtlCol="0" anchor="ctr"/>
          <a:lstStyle>
            <a:lvl1pPr algn="l">
              <a:defRPr sz="4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0494E4-D28E-7F42-8340-14601A63827F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151312" y="33375255"/>
            <a:ext cx="5701215" cy="1917160"/>
          </a:xfrm>
          <a:prstGeom prst="rect">
            <a:avLst/>
          </a:prstGeom>
        </p:spPr>
        <p:txBody>
          <a:bodyPr vert="horz" lIns="308637" tIns="154319" rIns="308637" bIns="154319" rtlCol="0" anchor="ctr"/>
          <a:lstStyle>
            <a:lvl1pPr algn="ctr">
              <a:defRPr sz="4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2902750" y="33375255"/>
            <a:ext cx="4200896" cy="1917160"/>
          </a:xfrm>
          <a:prstGeom prst="rect">
            <a:avLst/>
          </a:prstGeom>
        </p:spPr>
        <p:txBody>
          <a:bodyPr vert="horz" lIns="308637" tIns="154319" rIns="308637" bIns="154319" rtlCol="0" anchor="ctr"/>
          <a:lstStyle>
            <a:lvl1pPr algn="r">
              <a:defRPr sz="4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03F2A-AF7D-CA49-A18E-CE7689536C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0830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543187" rtl="0" eaLnBrk="1" latinLnBrk="0" hangingPunct="1">
        <a:spcBef>
          <a:spcPct val="0"/>
        </a:spcBef>
        <a:buNone/>
        <a:defRPr sz="1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57390" indent="-1157390" algn="l" defTabSz="1543187" rtl="0" eaLnBrk="1" latinLnBrk="0" hangingPunct="1">
        <a:spcBef>
          <a:spcPct val="20000"/>
        </a:spcBef>
        <a:buFont typeface="Arial"/>
        <a:buChar char="•"/>
        <a:defRPr sz="10800" kern="1200">
          <a:solidFill>
            <a:schemeClr val="tx1"/>
          </a:solidFill>
          <a:latin typeface="+mn-lt"/>
          <a:ea typeface="+mn-ea"/>
          <a:cs typeface="+mn-cs"/>
        </a:defRPr>
      </a:lvl1pPr>
      <a:lvl2pPr marL="2507679" indent="-964492" algn="l" defTabSz="1543187" rtl="0" eaLnBrk="1" latinLnBrk="0" hangingPunct="1">
        <a:spcBef>
          <a:spcPct val="20000"/>
        </a:spcBef>
        <a:buFont typeface="Arial"/>
        <a:buChar char="–"/>
        <a:defRPr sz="9500" kern="1200">
          <a:solidFill>
            <a:schemeClr val="tx1"/>
          </a:solidFill>
          <a:latin typeface="+mn-lt"/>
          <a:ea typeface="+mn-ea"/>
          <a:cs typeface="+mn-cs"/>
        </a:defRPr>
      </a:lvl2pPr>
      <a:lvl3pPr marL="3857968" indent="-771594" algn="l" defTabSz="1543187" rtl="0" eaLnBrk="1" latinLnBrk="0" hangingPunct="1">
        <a:spcBef>
          <a:spcPct val="20000"/>
        </a:spcBef>
        <a:buFont typeface="Arial"/>
        <a:buChar char="•"/>
        <a:defRPr sz="8100" kern="1200">
          <a:solidFill>
            <a:schemeClr val="tx1"/>
          </a:solidFill>
          <a:latin typeface="+mn-lt"/>
          <a:ea typeface="+mn-ea"/>
          <a:cs typeface="+mn-cs"/>
        </a:defRPr>
      </a:lvl3pPr>
      <a:lvl4pPr marL="5401155" indent="-771594" algn="l" defTabSz="1543187" rtl="0" eaLnBrk="1" latinLnBrk="0" hangingPunct="1">
        <a:spcBef>
          <a:spcPct val="20000"/>
        </a:spcBef>
        <a:buFont typeface="Arial"/>
        <a:buChar char="–"/>
        <a:defRPr sz="6800" kern="1200">
          <a:solidFill>
            <a:schemeClr val="tx1"/>
          </a:solidFill>
          <a:latin typeface="+mn-lt"/>
          <a:ea typeface="+mn-ea"/>
          <a:cs typeface="+mn-cs"/>
        </a:defRPr>
      </a:lvl4pPr>
      <a:lvl5pPr marL="6944342" indent="-771594" algn="l" defTabSz="1543187" rtl="0" eaLnBrk="1" latinLnBrk="0" hangingPunct="1">
        <a:spcBef>
          <a:spcPct val="20000"/>
        </a:spcBef>
        <a:buFont typeface="Arial"/>
        <a:buChar char="»"/>
        <a:defRPr sz="6800" kern="1200">
          <a:solidFill>
            <a:schemeClr val="tx1"/>
          </a:solidFill>
          <a:latin typeface="+mn-lt"/>
          <a:ea typeface="+mn-ea"/>
          <a:cs typeface="+mn-cs"/>
        </a:defRPr>
      </a:lvl5pPr>
      <a:lvl6pPr marL="8487529" indent="-771594" algn="l" defTabSz="1543187" rtl="0" eaLnBrk="1" latinLnBrk="0" hangingPunct="1">
        <a:spcBef>
          <a:spcPct val="20000"/>
        </a:spcBef>
        <a:buFont typeface="Arial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6pPr>
      <a:lvl7pPr marL="10030717" indent="-771594" algn="l" defTabSz="1543187" rtl="0" eaLnBrk="1" latinLnBrk="0" hangingPunct="1">
        <a:spcBef>
          <a:spcPct val="20000"/>
        </a:spcBef>
        <a:buFont typeface="Arial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7pPr>
      <a:lvl8pPr marL="11573904" indent="-771594" algn="l" defTabSz="1543187" rtl="0" eaLnBrk="1" latinLnBrk="0" hangingPunct="1">
        <a:spcBef>
          <a:spcPct val="20000"/>
        </a:spcBef>
        <a:buFont typeface="Arial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8pPr>
      <a:lvl9pPr marL="13117091" indent="-771594" algn="l" defTabSz="1543187" rtl="0" eaLnBrk="1" latinLnBrk="0" hangingPunct="1">
        <a:spcBef>
          <a:spcPct val="20000"/>
        </a:spcBef>
        <a:buFont typeface="Arial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543187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1pPr>
      <a:lvl2pPr marL="1543187" algn="l" defTabSz="1543187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2pPr>
      <a:lvl3pPr marL="3086374" algn="l" defTabSz="1543187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3pPr>
      <a:lvl4pPr marL="4629561" algn="l" defTabSz="1543187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172749" algn="l" defTabSz="1543187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7715936" algn="l" defTabSz="1543187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9259123" algn="l" defTabSz="1543187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2310" algn="l" defTabSz="1543187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2345497" algn="l" defTabSz="1543187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16746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setup</dc:creator>
  <cp:lastModifiedBy>Evelin Szabo</cp:lastModifiedBy>
  <cp:revision>2</cp:revision>
  <dcterms:created xsi:type="dcterms:W3CDTF">2014-10-10T06:35:16Z</dcterms:created>
  <dcterms:modified xsi:type="dcterms:W3CDTF">2015-07-06T15:42:58Z</dcterms:modified>
</cp:coreProperties>
</file>