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08900" cy="10839450"/>
  <p:notesSz cx="7708900" cy="108394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53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67F8E-3E60-4F4E-9A7C-C7B02081AD8C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812800"/>
            <a:ext cx="2892425" cy="4065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5148263"/>
            <a:ext cx="6165850" cy="487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D6DDD-4FFF-42B2-ACA8-68E5621008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1576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Plakat_A4_Vorlage.indd</dc:title>
  <dc:creator>setup</dc:creator>
  <cp:lastModifiedBy>Evelin Szabo</cp:lastModifiedBy>
  <cp:revision>1</cp:revision>
  <dcterms:created xsi:type="dcterms:W3CDTF">2014-10-30T13:56:46Z</dcterms:created>
  <dcterms:modified xsi:type="dcterms:W3CDTF">2015-07-06T15:14:01Z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