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270163" cy="21534438"/>
  <p:notesSz cx="14249400" cy="20104100"/>
  <p:defaultTextStyle>
    <a:defPPr>
      <a:defRPr lang="de-DE"/>
    </a:defPPr>
    <a:lvl1pPr marL="0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9798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9597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9395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9193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8992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38790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28589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18387" algn="l" defTabSz="48979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056" y="-114"/>
      </p:cViewPr>
      <p:guideLst>
        <p:guide orient="horz" pos="3085"/>
        <p:guide pos="23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7537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70850" y="0"/>
            <a:ext cx="617537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6307-8A4B-C843-A3EA-CD5E407AC51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52938" y="1508125"/>
            <a:ext cx="5343525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5575" y="9548813"/>
            <a:ext cx="113982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7537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70850" y="19096038"/>
            <a:ext cx="617537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8F0A0-8551-AA4F-B22B-C7FA7E79E3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02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9798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9597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9395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9193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48992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38790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28589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18387" algn="l" defTabSz="48979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5772" y="6675676"/>
            <a:ext cx="1298542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91545" y="12059286"/>
            <a:ext cx="106938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3848" y="4952921"/>
            <a:ext cx="66454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67639" y="4952921"/>
            <a:ext cx="66454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848" y="861378"/>
            <a:ext cx="1374927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848" y="4952921"/>
            <a:ext cx="1374927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94169" y="20027029"/>
            <a:ext cx="488863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3848" y="20027029"/>
            <a:ext cx="3513702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99417" y="20027029"/>
            <a:ext cx="3513702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89798">
        <a:defRPr>
          <a:latin typeface="+mn-lt"/>
          <a:ea typeface="+mn-ea"/>
          <a:cs typeface="+mn-cs"/>
        </a:defRPr>
      </a:lvl2pPr>
      <a:lvl3pPr marL="979597">
        <a:defRPr>
          <a:latin typeface="+mn-lt"/>
          <a:ea typeface="+mn-ea"/>
          <a:cs typeface="+mn-cs"/>
        </a:defRPr>
      </a:lvl3pPr>
      <a:lvl4pPr marL="1469395">
        <a:defRPr>
          <a:latin typeface="+mn-lt"/>
          <a:ea typeface="+mn-ea"/>
          <a:cs typeface="+mn-cs"/>
        </a:defRPr>
      </a:lvl4pPr>
      <a:lvl5pPr marL="1959193">
        <a:defRPr>
          <a:latin typeface="+mn-lt"/>
          <a:ea typeface="+mn-ea"/>
          <a:cs typeface="+mn-cs"/>
        </a:defRPr>
      </a:lvl5pPr>
      <a:lvl6pPr marL="2448992">
        <a:defRPr>
          <a:latin typeface="+mn-lt"/>
          <a:ea typeface="+mn-ea"/>
          <a:cs typeface="+mn-cs"/>
        </a:defRPr>
      </a:lvl6pPr>
      <a:lvl7pPr marL="2938790">
        <a:defRPr>
          <a:latin typeface="+mn-lt"/>
          <a:ea typeface="+mn-ea"/>
          <a:cs typeface="+mn-cs"/>
        </a:defRPr>
      </a:lvl7pPr>
      <a:lvl8pPr marL="3428589">
        <a:defRPr>
          <a:latin typeface="+mn-lt"/>
          <a:ea typeface="+mn-ea"/>
          <a:cs typeface="+mn-cs"/>
        </a:defRPr>
      </a:lvl8pPr>
      <a:lvl9pPr marL="391838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89798">
        <a:defRPr>
          <a:latin typeface="+mn-lt"/>
          <a:ea typeface="+mn-ea"/>
          <a:cs typeface="+mn-cs"/>
        </a:defRPr>
      </a:lvl2pPr>
      <a:lvl3pPr marL="979597">
        <a:defRPr>
          <a:latin typeface="+mn-lt"/>
          <a:ea typeface="+mn-ea"/>
          <a:cs typeface="+mn-cs"/>
        </a:defRPr>
      </a:lvl3pPr>
      <a:lvl4pPr marL="1469395">
        <a:defRPr>
          <a:latin typeface="+mn-lt"/>
          <a:ea typeface="+mn-ea"/>
          <a:cs typeface="+mn-cs"/>
        </a:defRPr>
      </a:lvl4pPr>
      <a:lvl5pPr marL="1959193">
        <a:defRPr>
          <a:latin typeface="+mn-lt"/>
          <a:ea typeface="+mn-ea"/>
          <a:cs typeface="+mn-cs"/>
        </a:defRPr>
      </a:lvl5pPr>
      <a:lvl6pPr marL="2448992">
        <a:defRPr>
          <a:latin typeface="+mn-lt"/>
          <a:ea typeface="+mn-ea"/>
          <a:cs typeface="+mn-cs"/>
        </a:defRPr>
      </a:lvl6pPr>
      <a:lvl7pPr marL="2938790">
        <a:defRPr>
          <a:latin typeface="+mn-lt"/>
          <a:ea typeface="+mn-ea"/>
          <a:cs typeface="+mn-cs"/>
        </a:defRPr>
      </a:lvl7pPr>
      <a:lvl8pPr marL="3428589">
        <a:defRPr>
          <a:latin typeface="+mn-lt"/>
          <a:ea typeface="+mn-ea"/>
          <a:cs typeface="+mn-cs"/>
        </a:defRPr>
      </a:lvl8pPr>
      <a:lvl9pPr marL="391838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Plakat_A2_Vorlage.indd</dc:title>
  <dc:creator>setup</dc:creator>
  <cp:lastModifiedBy>Evelin Szabo</cp:lastModifiedBy>
  <cp:revision>2</cp:revision>
  <dcterms:created xsi:type="dcterms:W3CDTF">2014-10-30T14:02:59Z</dcterms:created>
  <dcterms:modified xsi:type="dcterms:W3CDTF">2015-07-06T15:13:28Z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