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4224000" cy="20104100"/>
  <p:notesSz cx="142240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03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64263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56563" y="0"/>
            <a:ext cx="6164262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D1B87-A53B-44A4-AFA3-D2813295CBF7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0" y="1508125"/>
            <a:ext cx="533400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2400" y="9548813"/>
            <a:ext cx="1137920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64263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56563" y="19096038"/>
            <a:ext cx="6164262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25F65-1BE9-4EEA-AFCF-5BEAAF7755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20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7276" y="6232271"/>
            <a:ext cx="1209579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4552" y="11258296"/>
            <a:ext cx="99612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1517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8630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517" y="804164"/>
            <a:ext cx="128073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517" y="4623943"/>
            <a:ext cx="128073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8319" y="18696814"/>
            <a:ext cx="45537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1517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5852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Plakat_A1_Vorlage.indd</dc:title>
  <dc:creator>setup</dc:creator>
  <cp:lastModifiedBy>Evelin Szabo</cp:lastModifiedBy>
  <cp:revision>1</cp:revision>
  <dcterms:created xsi:type="dcterms:W3CDTF">2014-10-24T10:02:50Z</dcterms:created>
  <dcterms:modified xsi:type="dcterms:W3CDTF">2015-07-06T15:13:12Z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2014-10-24T00:00:00Z</vt:filetime>
  </property>
  <property fmtid="{D5CDD505-2E9C-101B-9397-08002B2CF9AE}" pid="3" name="LastSaved">
    <vt:filetime>2014-10-24T00:00:00Z</vt:filetime>
  </property>
</Properties>
</file>