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422850" cy="42949813"/>
  <p:notesSz cx="14236700" cy="20104100"/>
  <p:defaultTextStyle>
    <a:defPPr>
      <a:defRPr lang="de-DE"/>
    </a:defPPr>
    <a:lvl1pPr marL="0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1pPr>
    <a:lvl2pPr marL="976854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2pPr>
    <a:lvl3pPr marL="1953707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3pPr>
    <a:lvl4pPr marL="2930561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4pPr>
    <a:lvl5pPr marL="3907414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5pPr>
    <a:lvl6pPr marL="4884268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6pPr>
    <a:lvl7pPr marL="5861121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7pPr>
    <a:lvl8pPr marL="6837975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8pPr>
    <a:lvl9pPr marL="7814828" algn="l" defTabSz="976854" rtl="0" eaLnBrk="1" latinLnBrk="0" hangingPunct="1">
      <a:defRPr sz="3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" d="100"/>
          <a:sy n="25" d="100"/>
        </p:scale>
        <p:origin x="-4068" y="-126"/>
      </p:cViewPr>
      <p:guideLst>
        <p:guide orient="horz" pos="6153"/>
        <p:guide pos="46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6902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064500" y="0"/>
            <a:ext cx="6169025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05D0A-9264-DC46-B0E8-A9EF2DAD7247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48175" y="1508125"/>
            <a:ext cx="534035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23988" y="9548813"/>
            <a:ext cx="11388725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6902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064500" y="19096038"/>
            <a:ext cx="6169025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87802-64E0-AD45-AE3E-EB0F812B65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34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976854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953707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2930561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3907414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4884268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5861121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6837975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7814828" algn="l" defTabSz="97685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82731" y="13314443"/>
            <a:ext cx="258709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565463" y="24051896"/>
            <a:ext cx="213054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21821" y="9878458"/>
            <a:ext cx="132398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674756" y="9878458"/>
            <a:ext cx="1323984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21821" y="1717993"/>
            <a:ext cx="273927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21821" y="9878458"/>
            <a:ext cx="2739277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348383" y="39943329"/>
            <a:ext cx="9739654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21821" y="39943329"/>
            <a:ext cx="7000375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1914223" y="39943329"/>
            <a:ext cx="7000375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76854">
        <a:defRPr>
          <a:latin typeface="+mn-lt"/>
          <a:ea typeface="+mn-ea"/>
          <a:cs typeface="+mn-cs"/>
        </a:defRPr>
      </a:lvl2pPr>
      <a:lvl3pPr marL="1953707">
        <a:defRPr>
          <a:latin typeface="+mn-lt"/>
          <a:ea typeface="+mn-ea"/>
          <a:cs typeface="+mn-cs"/>
        </a:defRPr>
      </a:lvl3pPr>
      <a:lvl4pPr marL="2930561">
        <a:defRPr>
          <a:latin typeface="+mn-lt"/>
          <a:ea typeface="+mn-ea"/>
          <a:cs typeface="+mn-cs"/>
        </a:defRPr>
      </a:lvl4pPr>
      <a:lvl5pPr marL="3907414">
        <a:defRPr>
          <a:latin typeface="+mn-lt"/>
          <a:ea typeface="+mn-ea"/>
          <a:cs typeface="+mn-cs"/>
        </a:defRPr>
      </a:lvl5pPr>
      <a:lvl6pPr marL="4884268">
        <a:defRPr>
          <a:latin typeface="+mn-lt"/>
          <a:ea typeface="+mn-ea"/>
          <a:cs typeface="+mn-cs"/>
        </a:defRPr>
      </a:lvl6pPr>
      <a:lvl7pPr marL="5861121">
        <a:defRPr>
          <a:latin typeface="+mn-lt"/>
          <a:ea typeface="+mn-ea"/>
          <a:cs typeface="+mn-cs"/>
        </a:defRPr>
      </a:lvl7pPr>
      <a:lvl8pPr marL="6837975">
        <a:defRPr>
          <a:latin typeface="+mn-lt"/>
          <a:ea typeface="+mn-ea"/>
          <a:cs typeface="+mn-cs"/>
        </a:defRPr>
      </a:lvl8pPr>
      <a:lvl9pPr marL="781482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76854">
        <a:defRPr>
          <a:latin typeface="+mn-lt"/>
          <a:ea typeface="+mn-ea"/>
          <a:cs typeface="+mn-cs"/>
        </a:defRPr>
      </a:lvl2pPr>
      <a:lvl3pPr marL="1953707">
        <a:defRPr>
          <a:latin typeface="+mn-lt"/>
          <a:ea typeface="+mn-ea"/>
          <a:cs typeface="+mn-cs"/>
        </a:defRPr>
      </a:lvl3pPr>
      <a:lvl4pPr marL="2930561">
        <a:defRPr>
          <a:latin typeface="+mn-lt"/>
          <a:ea typeface="+mn-ea"/>
          <a:cs typeface="+mn-cs"/>
        </a:defRPr>
      </a:lvl4pPr>
      <a:lvl5pPr marL="3907414">
        <a:defRPr>
          <a:latin typeface="+mn-lt"/>
          <a:ea typeface="+mn-ea"/>
          <a:cs typeface="+mn-cs"/>
        </a:defRPr>
      </a:lvl5pPr>
      <a:lvl6pPr marL="4884268">
        <a:defRPr>
          <a:latin typeface="+mn-lt"/>
          <a:ea typeface="+mn-ea"/>
          <a:cs typeface="+mn-cs"/>
        </a:defRPr>
      </a:lvl6pPr>
      <a:lvl7pPr marL="5861121">
        <a:defRPr>
          <a:latin typeface="+mn-lt"/>
          <a:ea typeface="+mn-ea"/>
          <a:cs typeface="+mn-cs"/>
        </a:defRPr>
      </a:lvl7pPr>
      <a:lvl8pPr marL="6837975">
        <a:defRPr>
          <a:latin typeface="+mn-lt"/>
          <a:ea typeface="+mn-ea"/>
          <a:cs typeface="+mn-cs"/>
        </a:defRPr>
      </a:lvl8pPr>
      <a:lvl9pPr marL="7814828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Plakat_A0_Vorlage.indd</dc:title>
  <dc:creator>setup</dc:creator>
  <cp:lastModifiedBy>Evelin Szabo</cp:lastModifiedBy>
  <cp:revision>2</cp:revision>
  <dcterms:created xsi:type="dcterms:W3CDTF">2014-10-30T14:12:39Z</dcterms:created>
  <dcterms:modified xsi:type="dcterms:W3CDTF">2015-07-06T15:12:52Z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