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25347613" cy="36145788"/>
  <p:notesSz cx="14097000" cy="20104100"/>
  <p:defaultTextStyle>
    <a:defPPr>
      <a:defRPr lang="de-DE"/>
    </a:defPPr>
    <a:lvl1pPr marL="0" algn="l" defTabSz="822000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1pPr>
    <a:lvl2pPr marL="822000" algn="l" defTabSz="822000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2pPr>
    <a:lvl3pPr marL="1644000" algn="l" defTabSz="822000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3pPr>
    <a:lvl4pPr marL="2466000" algn="l" defTabSz="822000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4pPr>
    <a:lvl5pPr marL="3288000" algn="l" defTabSz="822000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5pPr>
    <a:lvl6pPr marL="4109999" algn="l" defTabSz="822000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6pPr>
    <a:lvl7pPr marL="4931999" algn="l" defTabSz="822000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7pPr>
    <a:lvl8pPr marL="5753999" algn="l" defTabSz="822000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8pPr>
    <a:lvl9pPr marL="6575999" algn="l" defTabSz="822000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0" d="100"/>
          <a:sy n="30" d="100"/>
        </p:scale>
        <p:origin x="-4002" y="-72"/>
      </p:cViewPr>
      <p:guideLst>
        <p:guide orient="horz" pos="5178"/>
        <p:guide pos="388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610870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7985125" y="0"/>
            <a:ext cx="610870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8B196-E87F-3246-911D-5CF9F5DA445E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405313" y="1508125"/>
            <a:ext cx="5286375" cy="753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409700" y="9548813"/>
            <a:ext cx="11277600" cy="90471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9096038"/>
            <a:ext cx="610870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7985125" y="19096038"/>
            <a:ext cx="610870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06432AD-C2FD-2A4A-911D-0AF9BD7887F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386677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22000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1pPr>
    <a:lvl2pPr marL="822000" algn="l" defTabSz="822000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2pPr>
    <a:lvl3pPr marL="1644000" algn="l" defTabSz="822000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3pPr>
    <a:lvl4pPr marL="2466000" algn="l" defTabSz="822000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4pPr>
    <a:lvl5pPr marL="3288000" algn="l" defTabSz="822000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5pPr>
    <a:lvl6pPr marL="4109999" algn="l" defTabSz="822000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6pPr>
    <a:lvl7pPr marL="4931999" algn="l" defTabSz="822000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7pPr>
    <a:lvl8pPr marL="5753999" algn="l" defTabSz="822000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8pPr>
    <a:lvl9pPr marL="6575999" algn="l" defTabSz="822000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901071" y="11205195"/>
            <a:ext cx="21545471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802142" y="20241642"/>
            <a:ext cx="17743329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267381" y="8313532"/>
            <a:ext cx="1102621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3054021" y="8313532"/>
            <a:ext cx="1102621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267381" y="1445832"/>
            <a:ext cx="2281285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267381" y="8313532"/>
            <a:ext cx="2281285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8618189" y="33615586"/>
            <a:ext cx="8111236" cy="4924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267381" y="33615586"/>
            <a:ext cx="5829951" cy="4924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8250281" y="33615586"/>
            <a:ext cx="5829951" cy="4924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822000">
        <a:defRPr>
          <a:latin typeface="+mn-lt"/>
          <a:ea typeface="+mn-ea"/>
          <a:cs typeface="+mn-cs"/>
        </a:defRPr>
      </a:lvl2pPr>
      <a:lvl3pPr marL="1644000">
        <a:defRPr>
          <a:latin typeface="+mn-lt"/>
          <a:ea typeface="+mn-ea"/>
          <a:cs typeface="+mn-cs"/>
        </a:defRPr>
      </a:lvl3pPr>
      <a:lvl4pPr marL="2466000">
        <a:defRPr>
          <a:latin typeface="+mn-lt"/>
          <a:ea typeface="+mn-ea"/>
          <a:cs typeface="+mn-cs"/>
        </a:defRPr>
      </a:lvl4pPr>
      <a:lvl5pPr marL="3288000">
        <a:defRPr>
          <a:latin typeface="+mn-lt"/>
          <a:ea typeface="+mn-ea"/>
          <a:cs typeface="+mn-cs"/>
        </a:defRPr>
      </a:lvl5pPr>
      <a:lvl6pPr marL="4109999">
        <a:defRPr>
          <a:latin typeface="+mn-lt"/>
          <a:ea typeface="+mn-ea"/>
          <a:cs typeface="+mn-cs"/>
        </a:defRPr>
      </a:lvl6pPr>
      <a:lvl7pPr marL="4931999">
        <a:defRPr>
          <a:latin typeface="+mn-lt"/>
          <a:ea typeface="+mn-ea"/>
          <a:cs typeface="+mn-cs"/>
        </a:defRPr>
      </a:lvl7pPr>
      <a:lvl8pPr marL="5753999">
        <a:defRPr>
          <a:latin typeface="+mn-lt"/>
          <a:ea typeface="+mn-ea"/>
          <a:cs typeface="+mn-cs"/>
        </a:defRPr>
      </a:lvl8pPr>
      <a:lvl9pPr marL="6575999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822000">
        <a:defRPr>
          <a:latin typeface="+mn-lt"/>
          <a:ea typeface="+mn-ea"/>
          <a:cs typeface="+mn-cs"/>
        </a:defRPr>
      </a:lvl2pPr>
      <a:lvl3pPr marL="1644000">
        <a:defRPr>
          <a:latin typeface="+mn-lt"/>
          <a:ea typeface="+mn-ea"/>
          <a:cs typeface="+mn-cs"/>
        </a:defRPr>
      </a:lvl3pPr>
      <a:lvl4pPr marL="2466000">
        <a:defRPr>
          <a:latin typeface="+mn-lt"/>
          <a:ea typeface="+mn-ea"/>
          <a:cs typeface="+mn-cs"/>
        </a:defRPr>
      </a:lvl4pPr>
      <a:lvl5pPr marL="3288000">
        <a:defRPr>
          <a:latin typeface="+mn-lt"/>
          <a:ea typeface="+mn-ea"/>
          <a:cs typeface="+mn-cs"/>
        </a:defRPr>
      </a:lvl5pPr>
      <a:lvl6pPr marL="4109999">
        <a:defRPr>
          <a:latin typeface="+mn-lt"/>
          <a:ea typeface="+mn-ea"/>
          <a:cs typeface="+mn-cs"/>
        </a:defRPr>
      </a:lvl6pPr>
      <a:lvl7pPr marL="4931999">
        <a:defRPr>
          <a:latin typeface="+mn-lt"/>
          <a:ea typeface="+mn-ea"/>
          <a:cs typeface="+mn-cs"/>
        </a:defRPr>
      </a:lvl7pPr>
      <a:lvl8pPr marL="5753999">
        <a:defRPr>
          <a:latin typeface="+mn-lt"/>
          <a:ea typeface="+mn-ea"/>
          <a:cs typeface="+mn-cs"/>
        </a:defRPr>
      </a:lvl8pPr>
      <a:lvl9pPr marL="6575999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Plakat_700x1000_Vorlage.indd</dc:title>
  <dc:creator>setup</dc:creator>
  <cp:lastModifiedBy>Evelin Szabo</cp:lastModifiedBy>
  <cp:revision>2</cp:revision>
  <dcterms:created xsi:type="dcterms:W3CDTF">2014-10-30T14:36:31Z</dcterms:created>
  <dcterms:modified xsi:type="dcterms:W3CDTF">2015-07-06T15:12:14Z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