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640763" cy="11772900"/>
  <p:notesSz cx="7708900" cy="10839450"/>
  <p:defaultTextStyle>
    <a:defPPr>
      <a:defRPr lang="de-DE"/>
    </a:defPPr>
    <a:lvl1pPr marL="0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131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261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392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2522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5653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8782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1913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5043" algn="l" defTabSz="100626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380" y="-108"/>
      </p:cViewPr>
      <p:guideLst>
        <p:guide orient="horz" pos="3128"/>
        <p:guide pos="24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24D07-42C6-4918-8C4C-756E3B50E5A3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3788" y="812800"/>
            <a:ext cx="2981325" cy="4065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5148263"/>
            <a:ext cx="6165850" cy="4878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6A41E-26B5-49B4-BA04-FC41232A3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287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03131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06261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09392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12522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15653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18782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521913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025043" algn="l" defTabSz="100626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8058" y="3649599"/>
            <a:ext cx="734464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6115" y="6592824"/>
            <a:ext cx="604853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32039" y="2707768"/>
            <a:ext cx="375873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449993" y="2707768"/>
            <a:ext cx="375873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2039" y="470916"/>
            <a:ext cx="777668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2039" y="2707768"/>
            <a:ext cx="777668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37860" y="10948798"/>
            <a:ext cx="2765044" cy="3064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32039" y="10948798"/>
            <a:ext cx="1987376" cy="3064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221350" y="10948798"/>
            <a:ext cx="1987376" cy="3064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03131">
        <a:defRPr>
          <a:latin typeface="+mn-lt"/>
          <a:ea typeface="+mn-ea"/>
          <a:cs typeface="+mn-cs"/>
        </a:defRPr>
      </a:lvl2pPr>
      <a:lvl3pPr marL="1006261">
        <a:defRPr>
          <a:latin typeface="+mn-lt"/>
          <a:ea typeface="+mn-ea"/>
          <a:cs typeface="+mn-cs"/>
        </a:defRPr>
      </a:lvl3pPr>
      <a:lvl4pPr marL="1509392">
        <a:defRPr>
          <a:latin typeface="+mn-lt"/>
          <a:ea typeface="+mn-ea"/>
          <a:cs typeface="+mn-cs"/>
        </a:defRPr>
      </a:lvl4pPr>
      <a:lvl5pPr marL="2012522">
        <a:defRPr>
          <a:latin typeface="+mn-lt"/>
          <a:ea typeface="+mn-ea"/>
          <a:cs typeface="+mn-cs"/>
        </a:defRPr>
      </a:lvl5pPr>
      <a:lvl6pPr marL="2515653">
        <a:defRPr>
          <a:latin typeface="+mn-lt"/>
          <a:ea typeface="+mn-ea"/>
          <a:cs typeface="+mn-cs"/>
        </a:defRPr>
      </a:lvl6pPr>
      <a:lvl7pPr marL="3018782">
        <a:defRPr>
          <a:latin typeface="+mn-lt"/>
          <a:ea typeface="+mn-ea"/>
          <a:cs typeface="+mn-cs"/>
        </a:defRPr>
      </a:lvl7pPr>
      <a:lvl8pPr marL="3521913">
        <a:defRPr>
          <a:latin typeface="+mn-lt"/>
          <a:ea typeface="+mn-ea"/>
          <a:cs typeface="+mn-cs"/>
        </a:defRPr>
      </a:lvl8pPr>
      <a:lvl9pPr marL="402504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03131">
        <a:defRPr>
          <a:latin typeface="+mn-lt"/>
          <a:ea typeface="+mn-ea"/>
          <a:cs typeface="+mn-cs"/>
        </a:defRPr>
      </a:lvl2pPr>
      <a:lvl3pPr marL="1006261">
        <a:defRPr>
          <a:latin typeface="+mn-lt"/>
          <a:ea typeface="+mn-ea"/>
          <a:cs typeface="+mn-cs"/>
        </a:defRPr>
      </a:lvl3pPr>
      <a:lvl4pPr marL="1509392">
        <a:defRPr>
          <a:latin typeface="+mn-lt"/>
          <a:ea typeface="+mn-ea"/>
          <a:cs typeface="+mn-cs"/>
        </a:defRPr>
      </a:lvl4pPr>
      <a:lvl5pPr marL="2012522">
        <a:defRPr>
          <a:latin typeface="+mn-lt"/>
          <a:ea typeface="+mn-ea"/>
          <a:cs typeface="+mn-cs"/>
        </a:defRPr>
      </a:lvl5pPr>
      <a:lvl6pPr marL="2515653">
        <a:defRPr>
          <a:latin typeface="+mn-lt"/>
          <a:ea typeface="+mn-ea"/>
          <a:cs typeface="+mn-cs"/>
        </a:defRPr>
      </a:lvl6pPr>
      <a:lvl7pPr marL="3018782">
        <a:defRPr>
          <a:latin typeface="+mn-lt"/>
          <a:ea typeface="+mn-ea"/>
          <a:cs typeface="+mn-cs"/>
        </a:defRPr>
      </a:lvl7pPr>
      <a:lvl8pPr marL="3521913">
        <a:defRPr>
          <a:latin typeface="+mn-lt"/>
          <a:ea typeface="+mn-ea"/>
          <a:cs typeface="+mn-cs"/>
        </a:defRPr>
      </a:lvl8pPr>
      <a:lvl9pPr marL="402504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Plakat_A4_Vorlage.indd</dc:title>
  <dc:creator>setup</dc:creator>
  <cp:lastModifiedBy>Evelin Szabo</cp:lastModifiedBy>
  <cp:revision>3</cp:revision>
  <dcterms:created xsi:type="dcterms:W3CDTF">2014-10-30T13:56:46Z</dcterms:created>
  <dcterms:modified xsi:type="dcterms:W3CDTF">2015-07-07T07:05:39Z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