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6202025" cy="22466300"/>
  <p:notesSz cx="14249400" cy="20104100"/>
  <p:defaultTextStyle>
    <a:defPPr>
      <a:defRPr lang="de-DE"/>
    </a:defPPr>
    <a:lvl1pPr marL="0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588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9175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763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8351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2939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7526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2114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6702" algn="l" defTabSz="51458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4020" y="-114"/>
      </p:cViewPr>
      <p:guideLst>
        <p:guide orient="horz" pos="3218"/>
        <p:guide pos="2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7537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70850" y="0"/>
            <a:ext cx="617537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6307-8A4B-C843-A3EA-CD5E407AC51B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06900" y="1508125"/>
            <a:ext cx="54356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5575" y="9548813"/>
            <a:ext cx="113982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7537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70850" y="19096038"/>
            <a:ext cx="617537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8F0A0-8551-AA4F-B22B-C7FA7E79E3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02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14588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29175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43763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58351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72939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87526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602114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116702" algn="l" defTabSz="51458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5694" y="6964554"/>
            <a:ext cx="137778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1387" y="12581129"/>
            <a:ext cx="113464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0462" y="5167250"/>
            <a:ext cx="70510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47762" y="5167250"/>
            <a:ext cx="70510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0463" y="898653"/>
            <a:ext cx="145883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463" y="5167250"/>
            <a:ext cx="145883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11143" y="20893660"/>
            <a:ext cx="5186959" cy="3050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0461" y="20893660"/>
            <a:ext cx="3728126" cy="3050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70656" y="20893660"/>
            <a:ext cx="3728126" cy="3050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14588">
        <a:defRPr>
          <a:latin typeface="+mn-lt"/>
          <a:ea typeface="+mn-ea"/>
          <a:cs typeface="+mn-cs"/>
        </a:defRPr>
      </a:lvl2pPr>
      <a:lvl3pPr marL="1029175">
        <a:defRPr>
          <a:latin typeface="+mn-lt"/>
          <a:ea typeface="+mn-ea"/>
          <a:cs typeface="+mn-cs"/>
        </a:defRPr>
      </a:lvl3pPr>
      <a:lvl4pPr marL="1543763">
        <a:defRPr>
          <a:latin typeface="+mn-lt"/>
          <a:ea typeface="+mn-ea"/>
          <a:cs typeface="+mn-cs"/>
        </a:defRPr>
      </a:lvl4pPr>
      <a:lvl5pPr marL="2058351">
        <a:defRPr>
          <a:latin typeface="+mn-lt"/>
          <a:ea typeface="+mn-ea"/>
          <a:cs typeface="+mn-cs"/>
        </a:defRPr>
      </a:lvl5pPr>
      <a:lvl6pPr marL="2572939">
        <a:defRPr>
          <a:latin typeface="+mn-lt"/>
          <a:ea typeface="+mn-ea"/>
          <a:cs typeface="+mn-cs"/>
        </a:defRPr>
      </a:lvl6pPr>
      <a:lvl7pPr marL="3087526">
        <a:defRPr>
          <a:latin typeface="+mn-lt"/>
          <a:ea typeface="+mn-ea"/>
          <a:cs typeface="+mn-cs"/>
        </a:defRPr>
      </a:lvl7pPr>
      <a:lvl8pPr marL="3602114">
        <a:defRPr>
          <a:latin typeface="+mn-lt"/>
          <a:ea typeface="+mn-ea"/>
          <a:cs typeface="+mn-cs"/>
        </a:defRPr>
      </a:lvl8pPr>
      <a:lvl9pPr marL="411670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14588">
        <a:defRPr>
          <a:latin typeface="+mn-lt"/>
          <a:ea typeface="+mn-ea"/>
          <a:cs typeface="+mn-cs"/>
        </a:defRPr>
      </a:lvl2pPr>
      <a:lvl3pPr marL="1029175">
        <a:defRPr>
          <a:latin typeface="+mn-lt"/>
          <a:ea typeface="+mn-ea"/>
          <a:cs typeface="+mn-cs"/>
        </a:defRPr>
      </a:lvl3pPr>
      <a:lvl4pPr marL="1543763">
        <a:defRPr>
          <a:latin typeface="+mn-lt"/>
          <a:ea typeface="+mn-ea"/>
          <a:cs typeface="+mn-cs"/>
        </a:defRPr>
      </a:lvl4pPr>
      <a:lvl5pPr marL="2058351">
        <a:defRPr>
          <a:latin typeface="+mn-lt"/>
          <a:ea typeface="+mn-ea"/>
          <a:cs typeface="+mn-cs"/>
        </a:defRPr>
      </a:lvl5pPr>
      <a:lvl6pPr marL="2572939">
        <a:defRPr>
          <a:latin typeface="+mn-lt"/>
          <a:ea typeface="+mn-ea"/>
          <a:cs typeface="+mn-cs"/>
        </a:defRPr>
      </a:lvl6pPr>
      <a:lvl7pPr marL="3087526">
        <a:defRPr>
          <a:latin typeface="+mn-lt"/>
          <a:ea typeface="+mn-ea"/>
          <a:cs typeface="+mn-cs"/>
        </a:defRPr>
      </a:lvl7pPr>
      <a:lvl8pPr marL="3602114">
        <a:defRPr>
          <a:latin typeface="+mn-lt"/>
          <a:ea typeface="+mn-ea"/>
          <a:cs typeface="+mn-cs"/>
        </a:defRPr>
      </a:lvl8pPr>
      <a:lvl9pPr marL="411670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Plakat_A2_Vorlage.indd</dc:title>
  <dc:creator>setup</dc:creator>
  <cp:lastModifiedBy>Evelin Szabo</cp:lastModifiedBy>
  <cp:revision>4</cp:revision>
  <dcterms:created xsi:type="dcterms:W3CDTF">2014-10-30T14:02:59Z</dcterms:created>
  <dcterms:modified xsi:type="dcterms:W3CDTF">2015-07-07T07:05:19Z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