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2466300" cy="31359475"/>
  <p:notesSz cx="14224000" cy="20104100"/>
  <p:defaultTextStyle>
    <a:defPPr>
      <a:defRPr lang="de-DE"/>
    </a:defPPr>
    <a:lvl1pPr marL="0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716750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433501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150251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867002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583752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300502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5017252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734003" algn="l" defTabSz="71675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4032" y="-108"/>
      </p:cViewPr>
      <p:guideLst>
        <p:guide orient="horz" pos="4492"/>
        <p:guide pos="34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64263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056563" y="0"/>
            <a:ext cx="6164262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2645B-53CC-6C43-9999-3F0CA540062B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11663" y="1508125"/>
            <a:ext cx="5400675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22400" y="9548813"/>
            <a:ext cx="1137920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64263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056563" y="19096038"/>
            <a:ext cx="6164262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EC640-8DBB-714C-B3E7-60EAE21451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880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716750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433501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150251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867002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583752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300502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5017252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734003" algn="l" defTabSz="7167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85725" y="9721439"/>
            <a:ext cx="19104881" cy="285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371450" y="17561308"/>
            <a:ext cx="15733431" cy="285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123816" y="7212681"/>
            <a:ext cx="9777203" cy="285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1575310" y="7212681"/>
            <a:ext cx="9777203" cy="285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23817" y="1254380"/>
            <a:ext cx="20228696" cy="285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23817" y="7212681"/>
            <a:ext cx="20228696" cy="285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641952" y="29164314"/>
            <a:ext cx="7192426" cy="42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23817" y="29164314"/>
            <a:ext cx="5169555" cy="42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182958" y="29164314"/>
            <a:ext cx="5169555" cy="42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16750">
        <a:defRPr>
          <a:latin typeface="+mn-lt"/>
          <a:ea typeface="+mn-ea"/>
          <a:cs typeface="+mn-cs"/>
        </a:defRPr>
      </a:lvl2pPr>
      <a:lvl3pPr marL="1433501">
        <a:defRPr>
          <a:latin typeface="+mn-lt"/>
          <a:ea typeface="+mn-ea"/>
          <a:cs typeface="+mn-cs"/>
        </a:defRPr>
      </a:lvl3pPr>
      <a:lvl4pPr marL="2150251">
        <a:defRPr>
          <a:latin typeface="+mn-lt"/>
          <a:ea typeface="+mn-ea"/>
          <a:cs typeface="+mn-cs"/>
        </a:defRPr>
      </a:lvl4pPr>
      <a:lvl5pPr marL="2867002">
        <a:defRPr>
          <a:latin typeface="+mn-lt"/>
          <a:ea typeface="+mn-ea"/>
          <a:cs typeface="+mn-cs"/>
        </a:defRPr>
      </a:lvl5pPr>
      <a:lvl6pPr marL="3583752">
        <a:defRPr>
          <a:latin typeface="+mn-lt"/>
          <a:ea typeface="+mn-ea"/>
          <a:cs typeface="+mn-cs"/>
        </a:defRPr>
      </a:lvl6pPr>
      <a:lvl7pPr marL="4300502">
        <a:defRPr>
          <a:latin typeface="+mn-lt"/>
          <a:ea typeface="+mn-ea"/>
          <a:cs typeface="+mn-cs"/>
        </a:defRPr>
      </a:lvl7pPr>
      <a:lvl8pPr marL="5017252">
        <a:defRPr>
          <a:latin typeface="+mn-lt"/>
          <a:ea typeface="+mn-ea"/>
          <a:cs typeface="+mn-cs"/>
        </a:defRPr>
      </a:lvl8pPr>
      <a:lvl9pPr marL="573400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16750">
        <a:defRPr>
          <a:latin typeface="+mn-lt"/>
          <a:ea typeface="+mn-ea"/>
          <a:cs typeface="+mn-cs"/>
        </a:defRPr>
      </a:lvl2pPr>
      <a:lvl3pPr marL="1433501">
        <a:defRPr>
          <a:latin typeface="+mn-lt"/>
          <a:ea typeface="+mn-ea"/>
          <a:cs typeface="+mn-cs"/>
        </a:defRPr>
      </a:lvl3pPr>
      <a:lvl4pPr marL="2150251">
        <a:defRPr>
          <a:latin typeface="+mn-lt"/>
          <a:ea typeface="+mn-ea"/>
          <a:cs typeface="+mn-cs"/>
        </a:defRPr>
      </a:lvl4pPr>
      <a:lvl5pPr marL="2867002">
        <a:defRPr>
          <a:latin typeface="+mn-lt"/>
          <a:ea typeface="+mn-ea"/>
          <a:cs typeface="+mn-cs"/>
        </a:defRPr>
      </a:lvl5pPr>
      <a:lvl6pPr marL="3583752">
        <a:defRPr>
          <a:latin typeface="+mn-lt"/>
          <a:ea typeface="+mn-ea"/>
          <a:cs typeface="+mn-cs"/>
        </a:defRPr>
      </a:lvl6pPr>
      <a:lvl7pPr marL="4300502">
        <a:defRPr>
          <a:latin typeface="+mn-lt"/>
          <a:ea typeface="+mn-ea"/>
          <a:cs typeface="+mn-cs"/>
        </a:defRPr>
      </a:lvl7pPr>
      <a:lvl8pPr marL="5017252">
        <a:defRPr>
          <a:latin typeface="+mn-lt"/>
          <a:ea typeface="+mn-ea"/>
          <a:cs typeface="+mn-cs"/>
        </a:defRPr>
      </a:lvl8pPr>
      <a:lvl9pPr marL="5734003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Plakat_A1_Vorlage.indd</dc:title>
  <dc:creator>setup</dc:creator>
  <cp:lastModifiedBy>Evelin Szabo</cp:lastModifiedBy>
  <cp:revision>4</cp:revision>
  <dcterms:created xsi:type="dcterms:W3CDTF">2014-10-24T10:02:50Z</dcterms:created>
  <dcterms:modified xsi:type="dcterms:W3CDTF">2015-07-07T07:05:07Z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2014-10-24T00:00:00Z</vt:filetime>
  </property>
  <property fmtid="{D5CDD505-2E9C-101B-9397-08002B2CF9AE}" pid="3" name="LastSaved">
    <vt:filetime>2014-10-24T00:00:00Z</vt:filetime>
  </property>
</Properties>
</file>