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1359475" cy="43889613"/>
  <p:notesSz cx="14236700" cy="20104100"/>
  <p:defaultTextStyle>
    <a:defPPr>
      <a:defRPr lang="de-DE"/>
    </a:defPPr>
    <a:lvl1pPr marL="0" algn="l" defTabSz="1001721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1pPr>
    <a:lvl2pPr marL="1001721" algn="l" defTabSz="1001721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2pPr>
    <a:lvl3pPr marL="2003442" algn="l" defTabSz="1001721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3pPr>
    <a:lvl4pPr marL="3005163" algn="l" defTabSz="1001721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4pPr>
    <a:lvl5pPr marL="4006883" algn="l" defTabSz="1001721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5pPr>
    <a:lvl6pPr marL="5008605" algn="l" defTabSz="1001721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6pPr>
    <a:lvl7pPr marL="6010325" algn="l" defTabSz="1001721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7pPr>
    <a:lvl8pPr marL="7012046" algn="l" defTabSz="1001721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8pPr>
    <a:lvl9pPr marL="8013767" algn="l" defTabSz="1001721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4" d="100"/>
          <a:sy n="24" d="100"/>
        </p:scale>
        <p:origin x="-4098" y="-192"/>
      </p:cViewPr>
      <p:guideLst>
        <p:guide orient="horz" pos="6287"/>
        <p:guide pos="475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6169025" cy="1004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8064500" y="0"/>
            <a:ext cx="6169025" cy="1004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A05D0A-9264-DC46-B0E8-A9EF2DAD7247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425950" y="1508125"/>
            <a:ext cx="5384800" cy="753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423988" y="9548813"/>
            <a:ext cx="11388725" cy="90471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9096038"/>
            <a:ext cx="6169025" cy="1004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8064500" y="19096038"/>
            <a:ext cx="6169025" cy="1004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287802-64E0-AD45-AE3E-EB0F812B65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23456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01721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1pPr>
    <a:lvl2pPr marL="1001721" algn="l" defTabSz="1001721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2pPr>
    <a:lvl3pPr marL="2003442" algn="l" defTabSz="1001721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3pPr>
    <a:lvl4pPr marL="3005163" algn="l" defTabSz="1001721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4pPr>
    <a:lvl5pPr marL="4006883" algn="l" defTabSz="1001721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5pPr>
    <a:lvl6pPr marL="5008605" algn="l" defTabSz="1001721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6pPr>
    <a:lvl7pPr marL="6010325" algn="l" defTabSz="1001721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7pPr>
    <a:lvl8pPr marL="7012046" algn="l" defTabSz="1001721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8pPr>
    <a:lvl9pPr marL="8013767" algn="l" defTabSz="1001721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353009" y="13605782"/>
            <a:ext cx="26667444" cy="2830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4706019" y="24578186"/>
            <a:ext cx="21961424" cy="2830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568674" y="10094613"/>
            <a:ext cx="13647457" cy="2830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6157334" y="10094613"/>
            <a:ext cx="13647457" cy="2830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568674" y="1755587"/>
            <a:ext cx="28236117" cy="2830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568674" y="10094613"/>
            <a:ext cx="28236117" cy="2830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0666978" y="40817343"/>
            <a:ext cx="10039508" cy="5975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568674" y="40817343"/>
            <a:ext cx="7215895" cy="5975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2588895" y="40817343"/>
            <a:ext cx="7215895" cy="5975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1001721">
        <a:defRPr>
          <a:latin typeface="+mn-lt"/>
          <a:ea typeface="+mn-ea"/>
          <a:cs typeface="+mn-cs"/>
        </a:defRPr>
      </a:lvl2pPr>
      <a:lvl3pPr marL="2003442">
        <a:defRPr>
          <a:latin typeface="+mn-lt"/>
          <a:ea typeface="+mn-ea"/>
          <a:cs typeface="+mn-cs"/>
        </a:defRPr>
      </a:lvl3pPr>
      <a:lvl4pPr marL="3005163">
        <a:defRPr>
          <a:latin typeface="+mn-lt"/>
          <a:ea typeface="+mn-ea"/>
          <a:cs typeface="+mn-cs"/>
        </a:defRPr>
      </a:lvl4pPr>
      <a:lvl5pPr marL="4006883">
        <a:defRPr>
          <a:latin typeface="+mn-lt"/>
          <a:ea typeface="+mn-ea"/>
          <a:cs typeface="+mn-cs"/>
        </a:defRPr>
      </a:lvl5pPr>
      <a:lvl6pPr marL="5008605">
        <a:defRPr>
          <a:latin typeface="+mn-lt"/>
          <a:ea typeface="+mn-ea"/>
          <a:cs typeface="+mn-cs"/>
        </a:defRPr>
      </a:lvl6pPr>
      <a:lvl7pPr marL="6010325">
        <a:defRPr>
          <a:latin typeface="+mn-lt"/>
          <a:ea typeface="+mn-ea"/>
          <a:cs typeface="+mn-cs"/>
        </a:defRPr>
      </a:lvl7pPr>
      <a:lvl8pPr marL="7012046">
        <a:defRPr>
          <a:latin typeface="+mn-lt"/>
          <a:ea typeface="+mn-ea"/>
          <a:cs typeface="+mn-cs"/>
        </a:defRPr>
      </a:lvl8pPr>
      <a:lvl9pPr marL="8013767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1001721">
        <a:defRPr>
          <a:latin typeface="+mn-lt"/>
          <a:ea typeface="+mn-ea"/>
          <a:cs typeface="+mn-cs"/>
        </a:defRPr>
      </a:lvl2pPr>
      <a:lvl3pPr marL="2003442">
        <a:defRPr>
          <a:latin typeface="+mn-lt"/>
          <a:ea typeface="+mn-ea"/>
          <a:cs typeface="+mn-cs"/>
        </a:defRPr>
      </a:lvl3pPr>
      <a:lvl4pPr marL="3005163">
        <a:defRPr>
          <a:latin typeface="+mn-lt"/>
          <a:ea typeface="+mn-ea"/>
          <a:cs typeface="+mn-cs"/>
        </a:defRPr>
      </a:lvl4pPr>
      <a:lvl5pPr marL="4006883">
        <a:defRPr>
          <a:latin typeface="+mn-lt"/>
          <a:ea typeface="+mn-ea"/>
          <a:cs typeface="+mn-cs"/>
        </a:defRPr>
      </a:lvl5pPr>
      <a:lvl6pPr marL="5008605">
        <a:defRPr>
          <a:latin typeface="+mn-lt"/>
          <a:ea typeface="+mn-ea"/>
          <a:cs typeface="+mn-cs"/>
        </a:defRPr>
      </a:lvl6pPr>
      <a:lvl7pPr marL="6010325">
        <a:defRPr>
          <a:latin typeface="+mn-lt"/>
          <a:ea typeface="+mn-ea"/>
          <a:cs typeface="+mn-cs"/>
        </a:defRPr>
      </a:lvl7pPr>
      <a:lvl8pPr marL="7012046">
        <a:defRPr>
          <a:latin typeface="+mn-lt"/>
          <a:ea typeface="+mn-ea"/>
          <a:cs typeface="+mn-cs"/>
        </a:defRPr>
      </a:lvl8pPr>
      <a:lvl9pPr marL="8013767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Plakat_A0_Vorlage.indd</dc:title>
  <dc:creator>setup</dc:creator>
  <cp:lastModifiedBy>Evelin Szabo</cp:lastModifiedBy>
  <cp:revision>4</cp:revision>
  <dcterms:created xsi:type="dcterms:W3CDTF">2014-10-30T14:12:39Z</dcterms:created>
  <dcterms:modified xsi:type="dcterms:W3CDTF">2015-07-07T07:04:57Z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2014-10-30T00:00:00Z</vt:filetime>
  </property>
  <property fmtid="{D5CDD505-2E9C-101B-9397-08002B2CF9AE}" pid="3" name="LastSaved">
    <vt:filetime>2014-10-30T00:00:00Z</vt:filetime>
  </property>
</Properties>
</file>