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081750" cy="26282650"/>
  <p:notesSz cx="14389100" cy="20104100"/>
  <p:defaultTextStyle>
    <a:defPPr>
      <a:defRPr lang="de-DE"/>
    </a:defPPr>
    <a:lvl1pPr marL="0" algn="l" defTabSz="60116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1169" algn="l" defTabSz="60116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02337" algn="l" defTabSz="60116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03507" algn="l" defTabSz="60116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04674" algn="l" defTabSz="60116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05843" algn="l" defTabSz="60116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07011" algn="l" defTabSz="60116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08180" algn="l" defTabSz="60116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09349" algn="l" defTabSz="60116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4020" y="-144"/>
      </p:cViewPr>
      <p:guideLst>
        <p:guide orient="horz" pos="3765"/>
        <p:guide pos="2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3570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150225" y="0"/>
            <a:ext cx="623570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96681-5106-A24D-BA71-5BFB750891C3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59288" y="1508125"/>
            <a:ext cx="5470525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38275" y="9548813"/>
            <a:ext cx="1151255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23570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150225" y="19096038"/>
            <a:ext cx="623570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D5864-1D81-974B-AE43-04D6D2052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945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116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601169" algn="l" defTabSz="60116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202337" algn="l" defTabSz="60116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803507" algn="l" defTabSz="60116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404674" algn="l" defTabSz="60116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3005843" algn="l" defTabSz="60116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607011" algn="l" defTabSz="60116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208180" algn="l" defTabSz="60116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809349" algn="l" defTabSz="60116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31763" y="8147623"/>
            <a:ext cx="16226646" cy="287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863526" y="14718286"/>
            <a:ext cx="13363120" cy="287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54509" y="6045011"/>
            <a:ext cx="8304224" cy="287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831438" y="6045011"/>
            <a:ext cx="8304224" cy="287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4509" y="1051308"/>
            <a:ext cx="17181154" cy="287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54509" y="6045011"/>
            <a:ext cx="17181154" cy="287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490659" y="24442867"/>
            <a:ext cx="6108854" cy="36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54510" y="24442867"/>
            <a:ext cx="4390738" cy="36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744925" y="24442867"/>
            <a:ext cx="4390738" cy="36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01169">
        <a:defRPr>
          <a:latin typeface="+mn-lt"/>
          <a:ea typeface="+mn-ea"/>
          <a:cs typeface="+mn-cs"/>
        </a:defRPr>
      </a:lvl2pPr>
      <a:lvl3pPr marL="1202337">
        <a:defRPr>
          <a:latin typeface="+mn-lt"/>
          <a:ea typeface="+mn-ea"/>
          <a:cs typeface="+mn-cs"/>
        </a:defRPr>
      </a:lvl3pPr>
      <a:lvl4pPr marL="1803507">
        <a:defRPr>
          <a:latin typeface="+mn-lt"/>
          <a:ea typeface="+mn-ea"/>
          <a:cs typeface="+mn-cs"/>
        </a:defRPr>
      </a:lvl4pPr>
      <a:lvl5pPr marL="2404674">
        <a:defRPr>
          <a:latin typeface="+mn-lt"/>
          <a:ea typeface="+mn-ea"/>
          <a:cs typeface="+mn-cs"/>
        </a:defRPr>
      </a:lvl5pPr>
      <a:lvl6pPr marL="3005843">
        <a:defRPr>
          <a:latin typeface="+mn-lt"/>
          <a:ea typeface="+mn-ea"/>
          <a:cs typeface="+mn-cs"/>
        </a:defRPr>
      </a:lvl6pPr>
      <a:lvl7pPr marL="3607011">
        <a:defRPr>
          <a:latin typeface="+mn-lt"/>
          <a:ea typeface="+mn-ea"/>
          <a:cs typeface="+mn-cs"/>
        </a:defRPr>
      </a:lvl7pPr>
      <a:lvl8pPr marL="4208180">
        <a:defRPr>
          <a:latin typeface="+mn-lt"/>
          <a:ea typeface="+mn-ea"/>
          <a:cs typeface="+mn-cs"/>
        </a:defRPr>
      </a:lvl8pPr>
      <a:lvl9pPr marL="480934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01169">
        <a:defRPr>
          <a:latin typeface="+mn-lt"/>
          <a:ea typeface="+mn-ea"/>
          <a:cs typeface="+mn-cs"/>
        </a:defRPr>
      </a:lvl2pPr>
      <a:lvl3pPr marL="1202337">
        <a:defRPr>
          <a:latin typeface="+mn-lt"/>
          <a:ea typeface="+mn-ea"/>
          <a:cs typeface="+mn-cs"/>
        </a:defRPr>
      </a:lvl3pPr>
      <a:lvl4pPr marL="1803507">
        <a:defRPr>
          <a:latin typeface="+mn-lt"/>
          <a:ea typeface="+mn-ea"/>
          <a:cs typeface="+mn-cs"/>
        </a:defRPr>
      </a:lvl4pPr>
      <a:lvl5pPr marL="2404674">
        <a:defRPr>
          <a:latin typeface="+mn-lt"/>
          <a:ea typeface="+mn-ea"/>
          <a:cs typeface="+mn-cs"/>
        </a:defRPr>
      </a:lvl5pPr>
      <a:lvl6pPr marL="3005843">
        <a:defRPr>
          <a:latin typeface="+mn-lt"/>
          <a:ea typeface="+mn-ea"/>
          <a:cs typeface="+mn-cs"/>
        </a:defRPr>
      </a:lvl6pPr>
      <a:lvl7pPr marL="3607011">
        <a:defRPr>
          <a:latin typeface="+mn-lt"/>
          <a:ea typeface="+mn-ea"/>
          <a:cs typeface="+mn-cs"/>
        </a:defRPr>
      </a:lvl7pPr>
      <a:lvl8pPr marL="4208180">
        <a:defRPr>
          <a:latin typeface="+mn-lt"/>
          <a:ea typeface="+mn-ea"/>
          <a:cs typeface="+mn-cs"/>
        </a:defRPr>
      </a:lvl8pPr>
      <a:lvl9pPr marL="480934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Plakat_500x700_Vorlage.indd</dc:title>
  <dc:creator>setup</dc:creator>
  <cp:lastModifiedBy>Evelin Szabo</cp:lastModifiedBy>
  <cp:revision>4</cp:revision>
  <dcterms:created xsi:type="dcterms:W3CDTF">2014-10-30T14:20:22Z</dcterms:created>
  <dcterms:modified xsi:type="dcterms:W3CDTF">2015-07-07T07:04:15Z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