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9081750" cy="26282650"/>
  <p:notesSz cx="14389100" cy="20104100"/>
  <p:defaultTextStyle>
    <a:defPPr>
      <a:defRPr lang="de-DE"/>
    </a:defPPr>
    <a:lvl1pPr marL="0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1169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02337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03507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04674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05843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07011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08180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09349" algn="l" defTabSz="601169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1" d="100"/>
          <a:sy n="41" d="100"/>
        </p:scale>
        <p:origin x="-4020" y="-144"/>
      </p:cViewPr>
      <p:guideLst>
        <p:guide orient="horz" pos="3765"/>
        <p:guide pos="286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23570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150225" y="0"/>
            <a:ext cx="6235700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396681-5106-A24D-BA71-5BFB750891C3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459288" y="1508125"/>
            <a:ext cx="5470525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38275" y="9548813"/>
            <a:ext cx="1151255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23570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150225" y="19096038"/>
            <a:ext cx="6235700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9D5864-1D81-974B-AE43-04D6D205291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294521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601169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202337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803507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404674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3005843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607011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208180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809349" algn="l" defTabSz="601169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431763" y="8147623"/>
            <a:ext cx="16226646" cy="28721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863526" y="14718286"/>
            <a:ext cx="13363120" cy="28721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954509" y="6045011"/>
            <a:ext cx="8304224" cy="28721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9831438" y="6045011"/>
            <a:ext cx="8304224" cy="28721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54509" y="1051308"/>
            <a:ext cx="17181154" cy="28721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54509" y="6045011"/>
            <a:ext cx="17181154" cy="28721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490659" y="24442867"/>
            <a:ext cx="6108854" cy="367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954510" y="24442867"/>
            <a:ext cx="4390738" cy="367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3744925" y="24442867"/>
            <a:ext cx="4390738" cy="367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601169">
        <a:defRPr>
          <a:latin typeface="+mn-lt"/>
          <a:ea typeface="+mn-ea"/>
          <a:cs typeface="+mn-cs"/>
        </a:defRPr>
      </a:lvl2pPr>
      <a:lvl3pPr marL="1202337">
        <a:defRPr>
          <a:latin typeface="+mn-lt"/>
          <a:ea typeface="+mn-ea"/>
          <a:cs typeface="+mn-cs"/>
        </a:defRPr>
      </a:lvl3pPr>
      <a:lvl4pPr marL="1803507">
        <a:defRPr>
          <a:latin typeface="+mn-lt"/>
          <a:ea typeface="+mn-ea"/>
          <a:cs typeface="+mn-cs"/>
        </a:defRPr>
      </a:lvl4pPr>
      <a:lvl5pPr marL="2404674">
        <a:defRPr>
          <a:latin typeface="+mn-lt"/>
          <a:ea typeface="+mn-ea"/>
          <a:cs typeface="+mn-cs"/>
        </a:defRPr>
      </a:lvl5pPr>
      <a:lvl6pPr marL="3005843">
        <a:defRPr>
          <a:latin typeface="+mn-lt"/>
          <a:ea typeface="+mn-ea"/>
          <a:cs typeface="+mn-cs"/>
        </a:defRPr>
      </a:lvl6pPr>
      <a:lvl7pPr marL="3607011">
        <a:defRPr>
          <a:latin typeface="+mn-lt"/>
          <a:ea typeface="+mn-ea"/>
          <a:cs typeface="+mn-cs"/>
        </a:defRPr>
      </a:lvl7pPr>
      <a:lvl8pPr marL="4208180">
        <a:defRPr>
          <a:latin typeface="+mn-lt"/>
          <a:ea typeface="+mn-ea"/>
          <a:cs typeface="+mn-cs"/>
        </a:defRPr>
      </a:lvl8pPr>
      <a:lvl9pPr marL="4809349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601169">
        <a:defRPr>
          <a:latin typeface="+mn-lt"/>
          <a:ea typeface="+mn-ea"/>
          <a:cs typeface="+mn-cs"/>
        </a:defRPr>
      </a:lvl2pPr>
      <a:lvl3pPr marL="1202337">
        <a:defRPr>
          <a:latin typeface="+mn-lt"/>
          <a:ea typeface="+mn-ea"/>
          <a:cs typeface="+mn-cs"/>
        </a:defRPr>
      </a:lvl3pPr>
      <a:lvl4pPr marL="1803507">
        <a:defRPr>
          <a:latin typeface="+mn-lt"/>
          <a:ea typeface="+mn-ea"/>
          <a:cs typeface="+mn-cs"/>
        </a:defRPr>
      </a:lvl4pPr>
      <a:lvl5pPr marL="2404674">
        <a:defRPr>
          <a:latin typeface="+mn-lt"/>
          <a:ea typeface="+mn-ea"/>
          <a:cs typeface="+mn-cs"/>
        </a:defRPr>
      </a:lvl5pPr>
      <a:lvl6pPr marL="3005843">
        <a:defRPr>
          <a:latin typeface="+mn-lt"/>
          <a:ea typeface="+mn-ea"/>
          <a:cs typeface="+mn-cs"/>
        </a:defRPr>
      </a:lvl6pPr>
      <a:lvl7pPr marL="3607011">
        <a:defRPr>
          <a:latin typeface="+mn-lt"/>
          <a:ea typeface="+mn-ea"/>
          <a:cs typeface="+mn-cs"/>
        </a:defRPr>
      </a:lvl7pPr>
      <a:lvl8pPr marL="4208180">
        <a:defRPr>
          <a:latin typeface="+mn-lt"/>
          <a:ea typeface="+mn-ea"/>
          <a:cs typeface="+mn-cs"/>
        </a:defRPr>
      </a:lvl8pPr>
      <a:lvl9pPr marL="4809349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Plakat_500x700_Vorlage.indd</dc:title>
  <dc:creator>setup</dc:creator>
  <cp:lastModifiedBy>Evelin Szabo</cp:lastModifiedBy>
  <cp:revision>4</cp:revision>
  <dcterms:created xsi:type="dcterms:W3CDTF">2014-10-30T14:20:22Z</dcterms:created>
  <dcterms:modified xsi:type="dcterms:W3CDTF">2015-07-07T07:04:15Z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