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924300" cy="2819400"/>
  <p:notesSz cx="3924300" cy="2819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85" d="100"/>
          <a:sy n="385" d="100"/>
        </p:scale>
        <p:origin x="-24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6/20/2016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3240000" y="0"/>
            <a:ext cx="0" cy="2808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Eintrittskarten_A7_1-fach-Perforation_variabel_PDF-Vorlage.indd</dc:title>
  <cp:lastModifiedBy>Evelin Szabo</cp:lastModifiedBy>
  <cp:revision>1</cp:revision>
  <dcterms:created xsi:type="dcterms:W3CDTF">2016-06-20T13:41:45Z</dcterms:created>
  <dcterms:modified xsi:type="dcterms:W3CDTF">2016-06-20T11:44:30Z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