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0"/>
                </a:moveTo>
                <a:lnTo>
                  <a:pt x="0" y="280799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98099" y="344290"/>
            <a:ext cx="2128100" cy="3690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2952004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331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0"/>
                </a:moveTo>
                <a:lnTo>
                  <a:pt x="0" y="280799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Eintrittskarten_A7_1-fach-Perforation, 2-fach-Nummerierung_beidseitig_PDF-Vorlage.indd</dc:title>
  <dc:creator>setup</dc:creator>
  <cp:lastModifiedBy>Katrin Stockinger</cp:lastModifiedBy>
  <cp:revision>2</cp:revision>
  <dcterms:created xsi:type="dcterms:W3CDTF">2016-12-19T11:04:42Z</dcterms:created>
  <dcterms:modified xsi:type="dcterms:W3CDTF">2016-12-19T10:18:38Z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