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3924300" cy="2819400"/>
  <p:notesSz cx="3924300" cy="2819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 h="0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 h="0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Eintrittskarten_A7_ohne-Perforation_PDF-Vorlage.indd</dc:title>
  <dcterms:created xsi:type="dcterms:W3CDTF">2016-06-20T13:42:27Z</dcterms:created>
  <dcterms:modified xsi:type="dcterms:W3CDTF">2016-06-20T13:42:27Z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