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3924300" cy="2819400"/>
  <p:notesSz cx="3924300" cy="2819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25" d="100"/>
          <a:sy n="325" d="100"/>
        </p:scale>
        <p:origin x="-2040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10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39299" y="232886"/>
            <a:ext cx="3445700" cy="396686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70" cy="1860804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39299" y="232886"/>
            <a:ext cx="3445700" cy="396686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334262" y="2622042"/>
            <a:ext cx="1255776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  <p:sp>
        <p:nvSpPr>
          <p:cNvPr id="15" name="bk object 16"/>
          <p:cNvSpPr/>
          <p:nvPr userDrawn="1"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17"/>
          <p:cNvSpPr/>
          <p:nvPr userDrawn="1"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18"/>
          <p:cNvSpPr/>
          <p:nvPr userDrawn="1"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bk object 19"/>
          <p:cNvSpPr/>
          <p:nvPr userDrawn="1"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bk object 20"/>
          <p:cNvSpPr/>
          <p:nvPr userDrawn="1"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bk object 21"/>
          <p:cNvSpPr/>
          <p:nvPr userDrawn="1"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bk object 22"/>
          <p:cNvSpPr/>
          <p:nvPr userDrawn="1"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bk object 23"/>
          <p:cNvSpPr/>
          <p:nvPr userDrawn="1"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object 4"/>
          <p:cNvSpPr/>
          <p:nvPr userDrawn="1"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noFill/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3312000" y="0"/>
            <a:ext cx="0" cy="28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Gerade Verbindung 2"/>
          <p:cNvCxnSpPr/>
          <p:nvPr/>
        </p:nvCxnSpPr>
        <p:spPr>
          <a:xfrm>
            <a:off x="2772000" y="0"/>
            <a:ext cx="0" cy="28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1152000" y="0"/>
            <a:ext cx="0" cy="28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Gerade Verbindung 2"/>
          <p:cNvCxnSpPr/>
          <p:nvPr/>
        </p:nvCxnSpPr>
        <p:spPr>
          <a:xfrm>
            <a:off x="612000" y="0"/>
            <a:ext cx="0" cy="28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Eintrittskarten_A7_2-fach-Perforation_variabel_beidseitig_PDF-Vorlage.indd</dc:title>
  <dc:creator>setup</dc:creator>
  <cp:lastModifiedBy>Katrin Stockinger</cp:lastModifiedBy>
  <cp:revision>4</cp:revision>
  <dcterms:created xsi:type="dcterms:W3CDTF">2016-12-19T11:21:40Z</dcterms:created>
  <dcterms:modified xsi:type="dcterms:W3CDTF">2016-12-19T10:39:52Z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2016-12-12T00:00:00Z</vt:filetime>
  </property>
  <property fmtid="{D5CDD505-2E9C-101B-9397-08002B2CF9AE}" pid="3" name="LastSaved">
    <vt:filetime>2016-12-19T00:00:00Z</vt:filetime>
  </property>
</Properties>
</file>