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25" d="100"/>
          <a:sy n="325" d="100"/>
        </p:scale>
        <p:origin x="-2040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10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6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90899" y="344290"/>
            <a:ext cx="2142500" cy="3690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6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3" name="object 3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Eintrittskarten_A7_1-fach-Perforation, 1-fach-Nummerierung_beidseitig_PDF-Vorlage.indd</dc:title>
  <dc:creator>setup</dc:creator>
  <cp:lastModifiedBy>Katrin Stockinger</cp:lastModifiedBy>
  <cp:revision>2</cp:revision>
  <dcterms:created xsi:type="dcterms:W3CDTF">2016-12-19T11:04:23Z</dcterms:created>
  <dcterms:modified xsi:type="dcterms:W3CDTF">2016-12-19T10:18:54Z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2016-12-19T00:00:00Z</vt:filetime>
  </property>
  <property fmtid="{D5CDD505-2E9C-101B-9397-08002B2CF9AE}" pid="3" name="LastSaved">
    <vt:filetime>2016-12-19T00:00:00Z</vt:filetime>
  </property>
</Properties>
</file>