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5486400" cy="3924300"/>
  <p:notesSz cx="5486400" cy="3924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33" d="100"/>
          <a:sy n="233" d="100"/>
        </p:scale>
        <p:origin x="-190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765" y="1216533"/>
            <a:ext cx="4666678" cy="8241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531" y="2197608"/>
            <a:ext cx="3843147" cy="9810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4510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27458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bk object 24"/>
          <p:cNvSpPr/>
          <p:nvPr/>
        </p:nvSpPr>
        <p:spPr>
          <a:xfrm>
            <a:off x="796499" y="0"/>
            <a:ext cx="0" cy="3923990"/>
          </a:xfrm>
          <a:custGeom>
            <a:avLst/>
            <a:gdLst/>
            <a:ahLst/>
            <a:cxnLst/>
            <a:rect l="l" t="t" r="r" b="b"/>
            <a:pathLst>
              <a:path h="3923990">
                <a:moveTo>
                  <a:pt x="0" y="5"/>
                </a:moveTo>
                <a:lnTo>
                  <a:pt x="0" y="3923995"/>
                </a:lnTo>
              </a:path>
            </a:pathLst>
          </a:custGeom>
          <a:ln w="9004">
            <a:solidFill>
              <a:srgbClr val="EC008C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79" y="283772"/>
            <a:ext cx="4892451" cy="54305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510" y="902589"/>
            <a:ext cx="4941189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58003" y="3167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40"/>
                </a:lnTo>
                <a:lnTo>
                  <a:pt x="0" y="504012"/>
                </a:lnTo>
                <a:lnTo>
                  <a:pt x="7454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39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39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37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37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63" y="0"/>
                </a:moveTo>
                <a:lnTo>
                  <a:pt x="28536" y="0"/>
                </a:lnTo>
                <a:lnTo>
                  <a:pt x="0" y="28536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338006" y="3167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40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39"/>
                </a:moveTo>
                <a:lnTo>
                  <a:pt x="28536" y="504012"/>
                </a:lnTo>
                <a:lnTo>
                  <a:pt x="79438" y="504012"/>
                </a:lnTo>
                <a:lnTo>
                  <a:pt x="179997" y="403453"/>
                </a:lnTo>
                <a:lnTo>
                  <a:pt x="179997" y="352539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49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37"/>
                </a:moveTo>
                <a:lnTo>
                  <a:pt x="0" y="316547"/>
                </a:lnTo>
                <a:lnTo>
                  <a:pt x="0" y="367449"/>
                </a:lnTo>
                <a:lnTo>
                  <a:pt x="179997" y="187452"/>
                </a:lnTo>
                <a:lnTo>
                  <a:pt x="179997" y="136537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52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43"/>
                </a:lnTo>
                <a:lnTo>
                  <a:pt x="179997" y="43446"/>
                </a:lnTo>
                <a:lnTo>
                  <a:pt x="179997" y="0"/>
                </a:lnTo>
                <a:close/>
              </a:path>
              <a:path w="179997" h="504012">
                <a:moveTo>
                  <a:pt x="151447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47"/>
                </a:lnTo>
                <a:lnTo>
                  <a:pt x="151447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36"/>
                </a:lnTo>
                <a:lnTo>
                  <a:pt x="0" y="79451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697999" y="0"/>
            <a:ext cx="0" cy="3923990"/>
          </a:xfrm>
          <a:custGeom>
            <a:avLst/>
            <a:gdLst/>
            <a:ahLst/>
            <a:cxnLst/>
            <a:rect l="l" t="t" r="r" b="b"/>
            <a:pathLst>
              <a:path h="3923990">
                <a:moveTo>
                  <a:pt x="0" y="5"/>
                </a:moveTo>
                <a:lnTo>
                  <a:pt x="0" y="3923995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6"/>
          <p:cNvSpPr/>
          <p:nvPr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17"/>
          <p:cNvSpPr/>
          <p:nvPr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18"/>
          <p:cNvSpPr/>
          <p:nvPr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19"/>
          <p:cNvSpPr/>
          <p:nvPr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0"/>
          <p:cNvSpPr/>
          <p:nvPr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1"/>
          <p:cNvSpPr/>
          <p:nvPr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2"/>
          <p:cNvSpPr/>
          <p:nvPr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bk object 23"/>
          <p:cNvSpPr/>
          <p:nvPr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bk object 24"/>
          <p:cNvSpPr/>
          <p:nvPr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6"/>
          <p:cNvSpPr/>
          <p:nvPr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bk object 17"/>
          <p:cNvSpPr/>
          <p:nvPr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bk object 18"/>
          <p:cNvSpPr/>
          <p:nvPr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bk object 19"/>
          <p:cNvSpPr/>
          <p:nvPr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bk object 20"/>
          <p:cNvSpPr/>
          <p:nvPr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bk object 21"/>
          <p:cNvSpPr/>
          <p:nvPr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bk object 22"/>
          <p:cNvSpPr/>
          <p:nvPr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bk object 23"/>
          <p:cNvSpPr/>
          <p:nvPr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bk object 24"/>
          <p:cNvSpPr/>
          <p:nvPr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Eintrittskarten_A6_1-fach-Perforation, 2-fach-Nummerierung_beidseitig_PDF-Vorlage.indd</dc:title>
  <dc:creator>setup</dc:creator>
  <cp:lastModifiedBy>Katrin Stockinger</cp:lastModifiedBy>
  <cp:revision>3</cp:revision>
  <dcterms:created xsi:type="dcterms:W3CDTF">2016-12-19T11:43:01Z</dcterms:created>
  <dcterms:modified xsi:type="dcterms:W3CDTF">2016-12-19T10:56:32Z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2016-12-19T00:00:00Z</vt:filetime>
  </property>
  <property fmtid="{D5CDD505-2E9C-101B-9397-08002B2CF9AE}" pid="3" name="LastSaved">
    <vt:filetime>2016-12-19T00:00:00Z</vt:filetime>
  </property>
</Properties>
</file>