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3" d="100"/>
          <a:sy n="233" d="100"/>
        </p:scale>
        <p:origin x="-19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7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791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79" y="283772"/>
            <a:ext cx="4892451" cy="5303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9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9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h="3923990">
                <a:moveTo>
                  <a:pt x="0" y="5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Eintrittskarten_A6_1-fach-Perforation, 1-fach-Nummerierung_beidseitig_PDF-Vorlage.indd</dc:title>
  <dc:creator>setup</dc:creator>
  <cp:lastModifiedBy>Katrin Stockinger</cp:lastModifiedBy>
  <cp:revision>3</cp:revision>
  <dcterms:created xsi:type="dcterms:W3CDTF">2016-12-19T11:42:45Z</dcterms:created>
  <dcterms:modified xsi:type="dcterms:W3CDTF">2016-12-19T10:57:20Z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