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bk object 16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17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8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9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0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1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2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3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4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64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565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Eintrittskarten_A6_2-fach-Perforation_beidseitig_PDF-Vorlage.indd</dc:title>
  <cp:lastModifiedBy>Katrin Stockinger</cp:lastModifiedBy>
  <cp:revision>2</cp:revision>
  <dcterms:created xsi:type="dcterms:W3CDTF">2016-12-19T11:43:13Z</dcterms:created>
  <dcterms:modified xsi:type="dcterms:W3CDTF">2016-12-19T10:55:12Z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