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5486400" cy="3924300"/>
  <p:notesSz cx="5486400" cy="39243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276" d="100"/>
          <a:sy n="276" d="100"/>
        </p:scale>
        <p:origin x="-2310" y="-9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411765" y="1216533"/>
            <a:ext cx="4666678" cy="824102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823531" y="2197608"/>
            <a:ext cx="3843146" cy="981075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6/20/2016</a:t>
            </a:fld>
            <a:endParaRPr lang="en-US" smtClean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6/20/2016</a:t>
            </a:fld>
            <a:endParaRPr lang="en-US" smtClean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274510" y="902589"/>
            <a:ext cx="2388241" cy="2590038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2827458" y="902589"/>
            <a:ext cx="2388241" cy="2590038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6/20/2016</a:t>
            </a:fld>
            <a:endParaRPr lang="en-US" smtClean="0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6/20/2016</a:t>
            </a:fld>
            <a:endParaRPr lang="en-US" smtClean="0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6/20/2016</a:t>
            </a:fld>
            <a:endParaRPr lang="en-US" smtClean="0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217587" y="455456"/>
            <a:ext cx="0" cy="3092373"/>
          </a:xfrm>
          <a:custGeom>
            <a:avLst/>
            <a:gdLst/>
            <a:ahLst/>
            <a:cxnLst/>
            <a:rect l="l" t="t" r="r" b="b"/>
            <a:pathLst>
              <a:path h="3092373">
                <a:moveTo>
                  <a:pt x="0" y="0"/>
                </a:moveTo>
                <a:lnTo>
                  <a:pt x="0" y="3092373"/>
                </a:lnTo>
              </a:path>
            </a:pathLst>
          </a:custGeom>
          <a:ln w="3175">
            <a:solidFill>
              <a:srgbClr val="E00082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440594" y="3706407"/>
            <a:ext cx="4683150" cy="0"/>
          </a:xfrm>
          <a:custGeom>
            <a:avLst/>
            <a:gdLst/>
            <a:ahLst/>
            <a:cxnLst/>
            <a:rect l="l" t="t" r="r" b="b"/>
            <a:pathLst>
              <a:path w="4683150">
                <a:moveTo>
                  <a:pt x="0" y="0"/>
                </a:moveTo>
                <a:lnTo>
                  <a:pt x="4683150" y="0"/>
                </a:lnTo>
              </a:path>
            </a:pathLst>
          </a:custGeom>
          <a:ln w="3175">
            <a:solidFill>
              <a:srgbClr val="E00082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8" name="bk object 18"/>
          <p:cNvSpPr/>
          <p:nvPr/>
        </p:nvSpPr>
        <p:spPr>
          <a:xfrm>
            <a:off x="5272412" y="376171"/>
            <a:ext cx="0" cy="3092361"/>
          </a:xfrm>
          <a:custGeom>
            <a:avLst/>
            <a:gdLst/>
            <a:ahLst/>
            <a:cxnLst/>
            <a:rect l="l" t="t" r="r" b="b"/>
            <a:pathLst>
              <a:path h="3092361">
                <a:moveTo>
                  <a:pt x="0" y="3092361"/>
                </a:moveTo>
                <a:lnTo>
                  <a:pt x="0" y="0"/>
                </a:lnTo>
              </a:path>
            </a:pathLst>
          </a:custGeom>
          <a:ln w="3175">
            <a:solidFill>
              <a:srgbClr val="E00082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9" name="bk object 19"/>
          <p:cNvSpPr/>
          <p:nvPr/>
        </p:nvSpPr>
        <p:spPr>
          <a:xfrm>
            <a:off x="366255" y="217582"/>
            <a:ext cx="4683150" cy="0"/>
          </a:xfrm>
          <a:custGeom>
            <a:avLst/>
            <a:gdLst/>
            <a:ahLst/>
            <a:cxnLst/>
            <a:rect l="l" t="t" r="r" b="b"/>
            <a:pathLst>
              <a:path w="4683150">
                <a:moveTo>
                  <a:pt x="4683150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E00082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0" name="bk object 20"/>
          <p:cNvSpPr/>
          <p:nvPr/>
        </p:nvSpPr>
        <p:spPr>
          <a:xfrm>
            <a:off x="217587" y="3627116"/>
            <a:ext cx="74333" cy="79286"/>
          </a:xfrm>
          <a:custGeom>
            <a:avLst/>
            <a:gdLst/>
            <a:ahLst/>
            <a:cxnLst/>
            <a:rect l="l" t="t" r="r" b="b"/>
            <a:pathLst>
              <a:path w="74333" h="79286">
                <a:moveTo>
                  <a:pt x="0" y="0"/>
                </a:moveTo>
                <a:lnTo>
                  <a:pt x="0" y="79286"/>
                </a:lnTo>
                <a:lnTo>
                  <a:pt x="74333" y="79286"/>
                </a:lnTo>
              </a:path>
            </a:pathLst>
          </a:custGeom>
          <a:ln w="3175">
            <a:solidFill>
              <a:srgbClr val="E00082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1" name="bk object 21"/>
          <p:cNvSpPr/>
          <p:nvPr/>
        </p:nvSpPr>
        <p:spPr>
          <a:xfrm>
            <a:off x="5198070" y="3627116"/>
            <a:ext cx="74345" cy="79286"/>
          </a:xfrm>
          <a:custGeom>
            <a:avLst/>
            <a:gdLst/>
            <a:ahLst/>
            <a:cxnLst/>
            <a:rect l="l" t="t" r="r" b="b"/>
            <a:pathLst>
              <a:path w="74345" h="79286">
                <a:moveTo>
                  <a:pt x="0" y="79286"/>
                </a:moveTo>
                <a:lnTo>
                  <a:pt x="74345" y="79286"/>
                </a:lnTo>
                <a:lnTo>
                  <a:pt x="74345" y="0"/>
                </a:lnTo>
              </a:path>
            </a:pathLst>
          </a:custGeom>
          <a:ln w="3175">
            <a:solidFill>
              <a:srgbClr val="E00082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2" name="bk object 22"/>
          <p:cNvSpPr/>
          <p:nvPr/>
        </p:nvSpPr>
        <p:spPr>
          <a:xfrm>
            <a:off x="5198070" y="217585"/>
            <a:ext cx="74345" cy="79286"/>
          </a:xfrm>
          <a:custGeom>
            <a:avLst/>
            <a:gdLst/>
            <a:ahLst/>
            <a:cxnLst/>
            <a:rect l="l" t="t" r="r" b="b"/>
            <a:pathLst>
              <a:path w="74345" h="79286">
                <a:moveTo>
                  <a:pt x="74345" y="79286"/>
                </a:moveTo>
                <a:lnTo>
                  <a:pt x="74345" y="0"/>
                </a:lnTo>
                <a:lnTo>
                  <a:pt x="0" y="0"/>
                </a:lnTo>
              </a:path>
            </a:pathLst>
          </a:custGeom>
          <a:ln w="3175">
            <a:solidFill>
              <a:srgbClr val="E00082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3" name="bk object 23"/>
          <p:cNvSpPr/>
          <p:nvPr/>
        </p:nvSpPr>
        <p:spPr>
          <a:xfrm>
            <a:off x="217587" y="217585"/>
            <a:ext cx="74333" cy="79286"/>
          </a:xfrm>
          <a:custGeom>
            <a:avLst/>
            <a:gdLst/>
            <a:ahLst/>
            <a:cxnLst/>
            <a:rect l="l" t="t" r="r" b="b"/>
            <a:pathLst>
              <a:path w="74333" h="79286">
                <a:moveTo>
                  <a:pt x="74333" y="0"/>
                </a:moveTo>
                <a:lnTo>
                  <a:pt x="0" y="0"/>
                </a:lnTo>
                <a:lnTo>
                  <a:pt x="0" y="79286"/>
                </a:lnTo>
              </a:path>
            </a:pathLst>
          </a:custGeom>
          <a:ln w="3175">
            <a:solidFill>
              <a:srgbClr val="E00082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4" name="bk object 24"/>
          <p:cNvSpPr/>
          <p:nvPr/>
        </p:nvSpPr>
        <p:spPr>
          <a:xfrm>
            <a:off x="71996" y="71996"/>
            <a:ext cx="5346001" cy="3780002"/>
          </a:xfrm>
          <a:custGeom>
            <a:avLst/>
            <a:gdLst/>
            <a:ahLst/>
            <a:cxnLst/>
            <a:rect l="l" t="t" r="r" b="b"/>
            <a:pathLst>
              <a:path w="5346001" h="3780002">
                <a:moveTo>
                  <a:pt x="0" y="3780002"/>
                </a:moveTo>
                <a:lnTo>
                  <a:pt x="5346001" y="3780002"/>
                </a:lnTo>
                <a:lnTo>
                  <a:pt x="5346001" y="0"/>
                </a:lnTo>
                <a:lnTo>
                  <a:pt x="0" y="0"/>
                </a:lnTo>
                <a:lnTo>
                  <a:pt x="0" y="3780002"/>
                </a:lnTo>
                <a:close/>
              </a:path>
            </a:pathLst>
          </a:custGeom>
          <a:ln w="7200">
            <a:solidFill>
              <a:srgbClr val="E00082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74510" y="156971"/>
            <a:ext cx="4941188" cy="627887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274510" y="902589"/>
            <a:ext cx="4941188" cy="2590038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1866671" y="3649599"/>
            <a:ext cx="1756867" cy="196215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274510" y="3649599"/>
            <a:ext cx="1262748" cy="196215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6/20/2016</a:t>
            </a:fld>
            <a:endParaRPr lang="en-US" smtClean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3952951" y="3649599"/>
            <a:ext cx="1262748" cy="196215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Gerade Verbindung 1"/>
          <p:cNvCxnSpPr/>
          <p:nvPr/>
        </p:nvCxnSpPr>
        <p:spPr>
          <a:xfrm>
            <a:off x="4320000" y="0"/>
            <a:ext cx="0" cy="3924000"/>
          </a:xfrm>
          <a:prstGeom prst="line">
            <a:avLst/>
          </a:prstGeom>
          <a:ln>
            <a:solidFill>
              <a:srgbClr val="00B0F0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0</Words>
  <Application>Microsoft Office PowerPoint</Application>
  <PresentationFormat>Benutzerdefiniert</PresentationFormat>
  <Paragraphs>0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Office Theme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Eintrittskarten_A6_1-fach-Perforation_variabel_PDF-Vorlage.indd</dc:title>
  <cp:lastModifiedBy>Evelin Szabo</cp:lastModifiedBy>
  <cp:revision>1</cp:revision>
  <dcterms:created xsi:type="dcterms:W3CDTF">2016-06-20T11:08:48Z</dcterms:created>
  <dcterms:modified xsi:type="dcterms:W3CDTF">2016-06-20T09:21:29Z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2016-06-20T00:00:00Z</vt:filetime>
  </property>
  <property fmtid="{D5CDD505-2E9C-101B-9397-08002B2CF9AE}" pid="3" name="LastSaved">
    <vt:filetime>2016-06-20T00:00:00Z</vt:filetime>
  </property>
</Properties>
</file>