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5486400" cy="3924300"/>
  <p:notesSz cx="5486400" cy="39243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1765" y="1216533"/>
            <a:ext cx="4666678" cy="82410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23531" y="2197608"/>
            <a:ext cx="3843146" cy="98107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274510" y="902589"/>
            <a:ext cx="2388241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827458" y="902589"/>
            <a:ext cx="2388241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5058003" y="3167992"/>
            <a:ext cx="179997" cy="504012"/>
          </a:xfrm>
          <a:custGeom>
            <a:avLst/>
            <a:gdLst/>
            <a:ahLst/>
            <a:cxnLst/>
            <a:rect l="l" t="t" r="r" b="b"/>
            <a:pathLst>
              <a:path w="179997" h="504012">
                <a:moveTo>
                  <a:pt x="179997" y="280543"/>
                </a:moveTo>
                <a:lnTo>
                  <a:pt x="0" y="460540"/>
                </a:lnTo>
                <a:lnTo>
                  <a:pt x="0" y="504012"/>
                </a:lnTo>
                <a:lnTo>
                  <a:pt x="7454" y="504012"/>
                </a:lnTo>
                <a:lnTo>
                  <a:pt x="179997" y="331457"/>
                </a:lnTo>
                <a:lnTo>
                  <a:pt x="179997" y="280543"/>
                </a:lnTo>
                <a:close/>
              </a:path>
              <a:path w="179997" h="504012">
                <a:moveTo>
                  <a:pt x="179997" y="352539"/>
                </a:moveTo>
                <a:lnTo>
                  <a:pt x="28536" y="504012"/>
                </a:lnTo>
                <a:lnTo>
                  <a:pt x="79451" y="504012"/>
                </a:lnTo>
                <a:lnTo>
                  <a:pt x="179997" y="403453"/>
                </a:lnTo>
                <a:lnTo>
                  <a:pt x="179997" y="352539"/>
                </a:lnTo>
                <a:close/>
              </a:path>
              <a:path w="179997" h="504012">
                <a:moveTo>
                  <a:pt x="179997" y="424548"/>
                </a:moveTo>
                <a:lnTo>
                  <a:pt x="100533" y="504012"/>
                </a:lnTo>
                <a:lnTo>
                  <a:pt x="151447" y="504012"/>
                </a:lnTo>
                <a:lnTo>
                  <a:pt x="179997" y="475462"/>
                </a:lnTo>
                <a:lnTo>
                  <a:pt x="179997" y="424548"/>
                </a:lnTo>
                <a:close/>
              </a:path>
              <a:path w="179997" h="504012">
                <a:moveTo>
                  <a:pt x="179997" y="496544"/>
                </a:moveTo>
                <a:lnTo>
                  <a:pt x="172529" y="504012"/>
                </a:lnTo>
                <a:lnTo>
                  <a:pt x="179997" y="504012"/>
                </a:lnTo>
                <a:lnTo>
                  <a:pt x="179997" y="496544"/>
                </a:lnTo>
                <a:close/>
              </a:path>
              <a:path w="179997" h="504012">
                <a:moveTo>
                  <a:pt x="179997" y="208546"/>
                </a:moveTo>
                <a:lnTo>
                  <a:pt x="0" y="388543"/>
                </a:lnTo>
                <a:lnTo>
                  <a:pt x="0" y="439458"/>
                </a:lnTo>
                <a:lnTo>
                  <a:pt x="179997" y="259461"/>
                </a:lnTo>
                <a:lnTo>
                  <a:pt x="179997" y="208546"/>
                </a:lnTo>
                <a:close/>
              </a:path>
              <a:path w="179997" h="504012">
                <a:moveTo>
                  <a:pt x="179997" y="136537"/>
                </a:moveTo>
                <a:lnTo>
                  <a:pt x="0" y="316547"/>
                </a:lnTo>
                <a:lnTo>
                  <a:pt x="0" y="367461"/>
                </a:lnTo>
                <a:lnTo>
                  <a:pt x="179997" y="187452"/>
                </a:lnTo>
                <a:lnTo>
                  <a:pt x="179997" y="136537"/>
                </a:lnTo>
                <a:close/>
              </a:path>
              <a:path w="179997" h="504012">
                <a:moveTo>
                  <a:pt x="179997" y="64541"/>
                </a:moveTo>
                <a:lnTo>
                  <a:pt x="0" y="244538"/>
                </a:lnTo>
                <a:lnTo>
                  <a:pt x="0" y="295465"/>
                </a:lnTo>
                <a:lnTo>
                  <a:pt x="179997" y="115455"/>
                </a:lnTo>
                <a:lnTo>
                  <a:pt x="179997" y="64541"/>
                </a:lnTo>
                <a:close/>
              </a:path>
              <a:path w="179997" h="504012">
                <a:moveTo>
                  <a:pt x="179997" y="0"/>
                </a:moveTo>
                <a:lnTo>
                  <a:pt x="172542" y="0"/>
                </a:lnTo>
                <a:lnTo>
                  <a:pt x="0" y="172542"/>
                </a:lnTo>
                <a:lnTo>
                  <a:pt x="0" y="223456"/>
                </a:lnTo>
                <a:lnTo>
                  <a:pt x="179997" y="43459"/>
                </a:lnTo>
                <a:lnTo>
                  <a:pt x="179997" y="0"/>
                </a:lnTo>
                <a:close/>
              </a:path>
              <a:path w="179997" h="504012">
                <a:moveTo>
                  <a:pt x="151460" y="0"/>
                </a:moveTo>
                <a:lnTo>
                  <a:pt x="100545" y="0"/>
                </a:lnTo>
                <a:lnTo>
                  <a:pt x="0" y="100545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79997" h="504012">
                <a:moveTo>
                  <a:pt x="79463" y="0"/>
                </a:moveTo>
                <a:lnTo>
                  <a:pt x="28536" y="0"/>
                </a:lnTo>
                <a:lnTo>
                  <a:pt x="0" y="28536"/>
                </a:lnTo>
                <a:lnTo>
                  <a:pt x="0" y="79463"/>
                </a:lnTo>
                <a:lnTo>
                  <a:pt x="79463" y="0"/>
                </a:lnTo>
                <a:close/>
              </a:path>
              <a:path w="179997" h="504012">
                <a:moveTo>
                  <a:pt x="7454" y="0"/>
                </a:moveTo>
                <a:lnTo>
                  <a:pt x="0" y="0"/>
                </a:lnTo>
                <a:lnTo>
                  <a:pt x="0" y="7454"/>
                </a:lnTo>
                <a:lnTo>
                  <a:pt x="745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bk object 17"/>
          <p:cNvSpPr/>
          <p:nvPr/>
        </p:nvSpPr>
        <p:spPr>
          <a:xfrm>
            <a:off x="4338006" y="3167992"/>
            <a:ext cx="179997" cy="504012"/>
          </a:xfrm>
          <a:custGeom>
            <a:avLst/>
            <a:gdLst/>
            <a:ahLst/>
            <a:cxnLst/>
            <a:rect l="l" t="t" r="r" b="b"/>
            <a:pathLst>
              <a:path w="179997" h="504012">
                <a:moveTo>
                  <a:pt x="179997" y="280543"/>
                </a:moveTo>
                <a:lnTo>
                  <a:pt x="0" y="460540"/>
                </a:lnTo>
                <a:lnTo>
                  <a:pt x="0" y="504012"/>
                </a:lnTo>
                <a:lnTo>
                  <a:pt x="7442" y="504012"/>
                </a:lnTo>
                <a:lnTo>
                  <a:pt x="179997" y="331457"/>
                </a:lnTo>
                <a:lnTo>
                  <a:pt x="179997" y="280543"/>
                </a:lnTo>
                <a:close/>
              </a:path>
              <a:path w="179997" h="504012">
                <a:moveTo>
                  <a:pt x="179997" y="352539"/>
                </a:moveTo>
                <a:lnTo>
                  <a:pt x="28536" y="504012"/>
                </a:lnTo>
                <a:lnTo>
                  <a:pt x="79438" y="504012"/>
                </a:lnTo>
                <a:lnTo>
                  <a:pt x="179997" y="403453"/>
                </a:lnTo>
                <a:lnTo>
                  <a:pt x="179997" y="352539"/>
                </a:lnTo>
                <a:close/>
              </a:path>
              <a:path w="179997" h="504012">
                <a:moveTo>
                  <a:pt x="179997" y="424548"/>
                </a:moveTo>
                <a:lnTo>
                  <a:pt x="100533" y="504012"/>
                </a:lnTo>
                <a:lnTo>
                  <a:pt x="151447" y="504012"/>
                </a:lnTo>
                <a:lnTo>
                  <a:pt x="179997" y="475449"/>
                </a:lnTo>
                <a:lnTo>
                  <a:pt x="179997" y="424548"/>
                </a:lnTo>
                <a:close/>
              </a:path>
              <a:path w="179997" h="504012">
                <a:moveTo>
                  <a:pt x="179997" y="496544"/>
                </a:moveTo>
                <a:lnTo>
                  <a:pt x="172529" y="504012"/>
                </a:lnTo>
                <a:lnTo>
                  <a:pt x="179997" y="504012"/>
                </a:lnTo>
                <a:lnTo>
                  <a:pt x="179997" y="496544"/>
                </a:lnTo>
                <a:close/>
              </a:path>
              <a:path w="179997" h="504012">
                <a:moveTo>
                  <a:pt x="179997" y="208546"/>
                </a:moveTo>
                <a:lnTo>
                  <a:pt x="0" y="388543"/>
                </a:lnTo>
                <a:lnTo>
                  <a:pt x="0" y="439458"/>
                </a:lnTo>
                <a:lnTo>
                  <a:pt x="179997" y="259461"/>
                </a:lnTo>
                <a:lnTo>
                  <a:pt x="179997" y="208546"/>
                </a:lnTo>
                <a:close/>
              </a:path>
              <a:path w="179997" h="504012">
                <a:moveTo>
                  <a:pt x="179997" y="136537"/>
                </a:moveTo>
                <a:lnTo>
                  <a:pt x="0" y="316547"/>
                </a:lnTo>
                <a:lnTo>
                  <a:pt x="0" y="367449"/>
                </a:lnTo>
                <a:lnTo>
                  <a:pt x="179997" y="187452"/>
                </a:lnTo>
                <a:lnTo>
                  <a:pt x="179997" y="136537"/>
                </a:lnTo>
                <a:close/>
              </a:path>
              <a:path w="179997" h="504012">
                <a:moveTo>
                  <a:pt x="179997" y="64541"/>
                </a:moveTo>
                <a:lnTo>
                  <a:pt x="0" y="244538"/>
                </a:lnTo>
                <a:lnTo>
                  <a:pt x="0" y="295452"/>
                </a:lnTo>
                <a:lnTo>
                  <a:pt x="179997" y="115455"/>
                </a:lnTo>
                <a:lnTo>
                  <a:pt x="179997" y="64541"/>
                </a:lnTo>
                <a:close/>
              </a:path>
              <a:path w="179997" h="504012">
                <a:moveTo>
                  <a:pt x="179997" y="0"/>
                </a:moveTo>
                <a:lnTo>
                  <a:pt x="172542" y="0"/>
                </a:lnTo>
                <a:lnTo>
                  <a:pt x="0" y="172542"/>
                </a:lnTo>
                <a:lnTo>
                  <a:pt x="0" y="223443"/>
                </a:lnTo>
                <a:lnTo>
                  <a:pt x="179997" y="43446"/>
                </a:lnTo>
                <a:lnTo>
                  <a:pt x="179997" y="0"/>
                </a:lnTo>
                <a:close/>
              </a:path>
              <a:path w="179997" h="504012">
                <a:moveTo>
                  <a:pt x="151447" y="0"/>
                </a:moveTo>
                <a:lnTo>
                  <a:pt x="100545" y="0"/>
                </a:lnTo>
                <a:lnTo>
                  <a:pt x="0" y="100545"/>
                </a:lnTo>
                <a:lnTo>
                  <a:pt x="0" y="151447"/>
                </a:lnTo>
                <a:lnTo>
                  <a:pt x="151447" y="0"/>
                </a:lnTo>
                <a:close/>
              </a:path>
              <a:path w="179997" h="504012">
                <a:moveTo>
                  <a:pt x="79451" y="0"/>
                </a:moveTo>
                <a:lnTo>
                  <a:pt x="28536" y="0"/>
                </a:lnTo>
                <a:lnTo>
                  <a:pt x="0" y="28536"/>
                </a:lnTo>
                <a:lnTo>
                  <a:pt x="0" y="79451"/>
                </a:lnTo>
                <a:lnTo>
                  <a:pt x="79451" y="0"/>
                </a:lnTo>
                <a:close/>
              </a:path>
              <a:path w="179997" h="504012">
                <a:moveTo>
                  <a:pt x="7454" y="0"/>
                </a:moveTo>
                <a:lnTo>
                  <a:pt x="0" y="0"/>
                </a:lnTo>
                <a:lnTo>
                  <a:pt x="0" y="7454"/>
                </a:lnTo>
                <a:lnTo>
                  <a:pt x="745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bk object 18"/>
          <p:cNvSpPr/>
          <p:nvPr/>
        </p:nvSpPr>
        <p:spPr>
          <a:xfrm>
            <a:off x="217587" y="455456"/>
            <a:ext cx="0" cy="3092373"/>
          </a:xfrm>
          <a:custGeom>
            <a:avLst/>
            <a:gdLst/>
            <a:ahLst/>
            <a:cxnLst/>
            <a:rect l="l" t="t" r="r" b="b"/>
            <a:pathLst>
              <a:path w="0" h="3092373">
                <a:moveTo>
                  <a:pt x="0" y="0"/>
                </a:moveTo>
                <a:lnTo>
                  <a:pt x="0" y="3092373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bk object 19"/>
          <p:cNvSpPr/>
          <p:nvPr/>
        </p:nvSpPr>
        <p:spPr>
          <a:xfrm>
            <a:off x="440594" y="3706407"/>
            <a:ext cx="4683150" cy="0"/>
          </a:xfrm>
          <a:custGeom>
            <a:avLst/>
            <a:gdLst/>
            <a:ahLst/>
            <a:cxnLst/>
            <a:rect l="l" t="t" r="r" b="b"/>
            <a:pathLst>
              <a:path w="4683150" h="0">
                <a:moveTo>
                  <a:pt x="0" y="0"/>
                </a:moveTo>
                <a:lnTo>
                  <a:pt x="468315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bk object 20"/>
          <p:cNvSpPr/>
          <p:nvPr/>
        </p:nvSpPr>
        <p:spPr>
          <a:xfrm>
            <a:off x="5272412" y="376171"/>
            <a:ext cx="0" cy="3092361"/>
          </a:xfrm>
          <a:custGeom>
            <a:avLst/>
            <a:gdLst/>
            <a:ahLst/>
            <a:cxnLst/>
            <a:rect l="l" t="t" r="r" b="b"/>
            <a:pathLst>
              <a:path w="0" h="3092361">
                <a:moveTo>
                  <a:pt x="0" y="0"/>
                </a:moveTo>
                <a:lnTo>
                  <a:pt x="0" y="3092361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bk object 21"/>
          <p:cNvSpPr/>
          <p:nvPr/>
        </p:nvSpPr>
        <p:spPr>
          <a:xfrm>
            <a:off x="366255" y="217583"/>
            <a:ext cx="4683150" cy="0"/>
          </a:xfrm>
          <a:custGeom>
            <a:avLst/>
            <a:gdLst/>
            <a:ahLst/>
            <a:cxnLst/>
            <a:rect l="l" t="t" r="r" b="b"/>
            <a:pathLst>
              <a:path w="4683150" h="0">
                <a:moveTo>
                  <a:pt x="0" y="0"/>
                </a:moveTo>
                <a:lnTo>
                  <a:pt x="468315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bk object 22"/>
          <p:cNvSpPr/>
          <p:nvPr/>
        </p:nvSpPr>
        <p:spPr>
          <a:xfrm>
            <a:off x="217587" y="3627116"/>
            <a:ext cx="74333" cy="79286"/>
          </a:xfrm>
          <a:custGeom>
            <a:avLst/>
            <a:gdLst/>
            <a:ahLst/>
            <a:cxnLst/>
            <a:rect l="l" t="t" r="r" b="b"/>
            <a:pathLst>
              <a:path w="74333" h="79286">
                <a:moveTo>
                  <a:pt x="0" y="0"/>
                </a:moveTo>
                <a:lnTo>
                  <a:pt x="0" y="79286"/>
                </a:lnTo>
                <a:lnTo>
                  <a:pt x="74333" y="79286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bk object 23"/>
          <p:cNvSpPr/>
          <p:nvPr/>
        </p:nvSpPr>
        <p:spPr>
          <a:xfrm>
            <a:off x="5198070" y="3627116"/>
            <a:ext cx="74345" cy="79286"/>
          </a:xfrm>
          <a:custGeom>
            <a:avLst/>
            <a:gdLst/>
            <a:ahLst/>
            <a:cxnLst/>
            <a:rect l="l" t="t" r="r" b="b"/>
            <a:pathLst>
              <a:path w="74345" h="79286">
                <a:moveTo>
                  <a:pt x="0" y="79286"/>
                </a:moveTo>
                <a:lnTo>
                  <a:pt x="74345" y="79286"/>
                </a:lnTo>
                <a:lnTo>
                  <a:pt x="74345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bk object 24"/>
          <p:cNvSpPr/>
          <p:nvPr/>
        </p:nvSpPr>
        <p:spPr>
          <a:xfrm>
            <a:off x="5198070" y="217585"/>
            <a:ext cx="74345" cy="79286"/>
          </a:xfrm>
          <a:custGeom>
            <a:avLst/>
            <a:gdLst/>
            <a:ahLst/>
            <a:cxnLst/>
            <a:rect l="l" t="t" r="r" b="b"/>
            <a:pathLst>
              <a:path w="74345" h="79286">
                <a:moveTo>
                  <a:pt x="74345" y="79286"/>
                </a:moveTo>
                <a:lnTo>
                  <a:pt x="74345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" name="bk object 25"/>
          <p:cNvSpPr/>
          <p:nvPr/>
        </p:nvSpPr>
        <p:spPr>
          <a:xfrm>
            <a:off x="217587" y="217585"/>
            <a:ext cx="74333" cy="79286"/>
          </a:xfrm>
          <a:custGeom>
            <a:avLst/>
            <a:gdLst/>
            <a:ahLst/>
            <a:cxnLst/>
            <a:rect l="l" t="t" r="r" b="b"/>
            <a:pathLst>
              <a:path w="74333" h="79286">
                <a:moveTo>
                  <a:pt x="74333" y="0"/>
                </a:moveTo>
                <a:lnTo>
                  <a:pt x="0" y="0"/>
                </a:lnTo>
                <a:lnTo>
                  <a:pt x="0" y="79286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" name="bk object 26"/>
          <p:cNvSpPr/>
          <p:nvPr/>
        </p:nvSpPr>
        <p:spPr>
          <a:xfrm>
            <a:off x="4697999" y="0"/>
            <a:ext cx="0" cy="3923990"/>
          </a:xfrm>
          <a:custGeom>
            <a:avLst/>
            <a:gdLst/>
            <a:ahLst/>
            <a:cxnLst/>
            <a:rect l="l" t="t" r="r" b="b"/>
            <a:pathLst>
              <a:path w="0" h="3923990">
                <a:moveTo>
                  <a:pt x="0" y="4"/>
                </a:moveTo>
                <a:lnTo>
                  <a:pt x="0" y="3923995"/>
                </a:lnTo>
              </a:path>
            </a:pathLst>
          </a:custGeom>
          <a:ln w="9004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7" name="bk object 27"/>
          <p:cNvSpPr/>
          <p:nvPr/>
        </p:nvSpPr>
        <p:spPr>
          <a:xfrm>
            <a:off x="217587" y="3627116"/>
            <a:ext cx="74333" cy="79286"/>
          </a:xfrm>
          <a:custGeom>
            <a:avLst/>
            <a:gdLst/>
            <a:ahLst/>
            <a:cxnLst/>
            <a:rect l="l" t="t" r="r" b="b"/>
            <a:pathLst>
              <a:path w="74333" h="79286">
                <a:moveTo>
                  <a:pt x="0" y="0"/>
                </a:moveTo>
                <a:lnTo>
                  <a:pt x="0" y="79286"/>
                </a:lnTo>
                <a:lnTo>
                  <a:pt x="74333" y="79286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8" name="bk object 28"/>
          <p:cNvSpPr/>
          <p:nvPr/>
        </p:nvSpPr>
        <p:spPr>
          <a:xfrm>
            <a:off x="5198070" y="3627116"/>
            <a:ext cx="74345" cy="79286"/>
          </a:xfrm>
          <a:custGeom>
            <a:avLst/>
            <a:gdLst/>
            <a:ahLst/>
            <a:cxnLst/>
            <a:rect l="l" t="t" r="r" b="b"/>
            <a:pathLst>
              <a:path w="74345" h="79286">
                <a:moveTo>
                  <a:pt x="0" y="79286"/>
                </a:moveTo>
                <a:lnTo>
                  <a:pt x="74345" y="79286"/>
                </a:lnTo>
                <a:lnTo>
                  <a:pt x="74345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9" name="bk object 29"/>
          <p:cNvSpPr/>
          <p:nvPr/>
        </p:nvSpPr>
        <p:spPr>
          <a:xfrm>
            <a:off x="5198070" y="217585"/>
            <a:ext cx="74345" cy="79286"/>
          </a:xfrm>
          <a:custGeom>
            <a:avLst/>
            <a:gdLst/>
            <a:ahLst/>
            <a:cxnLst/>
            <a:rect l="l" t="t" r="r" b="b"/>
            <a:pathLst>
              <a:path w="74345" h="79286">
                <a:moveTo>
                  <a:pt x="74345" y="79286"/>
                </a:moveTo>
                <a:lnTo>
                  <a:pt x="74345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0" name="bk object 30"/>
          <p:cNvSpPr/>
          <p:nvPr/>
        </p:nvSpPr>
        <p:spPr>
          <a:xfrm>
            <a:off x="217587" y="217585"/>
            <a:ext cx="74333" cy="79286"/>
          </a:xfrm>
          <a:custGeom>
            <a:avLst/>
            <a:gdLst/>
            <a:ahLst/>
            <a:cxnLst/>
            <a:rect l="l" t="t" r="r" b="b"/>
            <a:pathLst>
              <a:path w="74333" h="79286">
                <a:moveTo>
                  <a:pt x="74333" y="0"/>
                </a:moveTo>
                <a:lnTo>
                  <a:pt x="0" y="0"/>
                </a:lnTo>
                <a:lnTo>
                  <a:pt x="0" y="79286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1" name="bk object 31"/>
          <p:cNvSpPr/>
          <p:nvPr/>
        </p:nvSpPr>
        <p:spPr>
          <a:xfrm>
            <a:off x="71996" y="71996"/>
            <a:ext cx="5346001" cy="3780002"/>
          </a:xfrm>
          <a:custGeom>
            <a:avLst/>
            <a:gdLst/>
            <a:ahLst/>
            <a:cxnLst/>
            <a:rect l="l" t="t" r="r" b="b"/>
            <a:pathLst>
              <a:path w="5346001" h="3780002">
                <a:moveTo>
                  <a:pt x="0" y="3780002"/>
                </a:moveTo>
                <a:lnTo>
                  <a:pt x="5346001" y="3780002"/>
                </a:lnTo>
                <a:lnTo>
                  <a:pt x="5346001" y="0"/>
                </a:lnTo>
                <a:lnTo>
                  <a:pt x="0" y="0"/>
                </a:lnTo>
                <a:lnTo>
                  <a:pt x="0" y="3780002"/>
                </a:lnTo>
                <a:close/>
              </a:path>
            </a:pathLst>
          </a:custGeom>
          <a:ln w="72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4510" y="156971"/>
            <a:ext cx="4941188" cy="627887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4510" y="902589"/>
            <a:ext cx="4941188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866671" y="3649599"/>
            <a:ext cx="1756867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274510" y="3649599"/>
            <a:ext cx="1262748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3952951" y="3649599"/>
            <a:ext cx="1262748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Eintrittskarten_A6_1-fach-Perforation, 2-fach-Nummerierung_PDF-Vorlage.indd</dc:title>
  <dcterms:created xsi:type="dcterms:W3CDTF">2016-06-20T11:06:52Z</dcterms:created>
  <dcterms:modified xsi:type="dcterms:W3CDTF">2016-06-20T11:06:52Z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2016-06-20T00:00:00Z</vt:filetime>
  </property>
  <property fmtid="{D5CDD505-2E9C-101B-9397-08002B2CF9AE}" pid="3" name="LastSaved">
    <vt:filetime>2016-06-20T00:00:00Z</vt:filetime>
  </property>
</Properties>
</file>