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-19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3"/>
          <p:cNvSpPr/>
          <p:nvPr userDrawn="1"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4"/>
          <p:cNvSpPr/>
          <p:nvPr userDrawn="1"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5"/>
          <p:cNvSpPr/>
          <p:nvPr userDrawn="1"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6"/>
          <p:cNvSpPr/>
          <p:nvPr userDrawn="1"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7"/>
          <p:cNvSpPr/>
          <p:nvPr userDrawn="1"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8"/>
          <p:cNvSpPr/>
          <p:nvPr userDrawn="1"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9"/>
          <p:cNvSpPr/>
          <p:nvPr userDrawn="1"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10"/>
          <p:cNvSpPr/>
          <p:nvPr userDrawn="1"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12"/>
          <p:cNvSpPr/>
          <p:nvPr userDrawn="1"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70772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13" name="Gerade Verbindung 12"/>
          <p:cNvCxnSpPr/>
          <p:nvPr/>
        </p:nvCxnSpPr>
        <p:spPr>
          <a:xfrm>
            <a:off x="396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468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2"/>
          <p:cNvCxnSpPr/>
          <p:nvPr/>
        </p:nvCxnSpPr>
        <p:spPr>
          <a:xfrm>
            <a:off x="81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 Verbindung 3"/>
          <p:cNvCxnSpPr/>
          <p:nvPr/>
        </p:nvCxnSpPr>
        <p:spPr>
          <a:xfrm>
            <a:off x="153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Eintrittskarten_A6_2-fach-Perforation_variabel_1-fach-Nummerierung_beidseitig_PDF-Vorlage.indd</dc:title>
  <dc:creator>setup</dc:creator>
  <cp:lastModifiedBy>Katrin Stockinger</cp:lastModifiedBy>
  <cp:revision>3</cp:revision>
  <dcterms:created xsi:type="dcterms:W3CDTF">2016-12-19T14:15:38Z</dcterms:created>
  <dcterms:modified xsi:type="dcterms:W3CDTF">2016-12-19T13:24:58Z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