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2"/>
          <p:cNvCxnSpPr/>
          <p:nvPr/>
        </p:nvCxnSpPr>
        <p:spPr>
          <a:xfrm>
            <a:off x="396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3"/>
          <p:cNvCxnSpPr/>
          <p:nvPr/>
        </p:nvCxnSpPr>
        <p:spPr>
          <a:xfrm>
            <a:off x="468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2"/>
          <p:cNvCxnSpPr/>
          <p:nvPr/>
        </p:nvCxnSpPr>
        <p:spPr>
          <a:xfrm>
            <a:off x="81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3"/>
          <p:cNvCxnSpPr/>
          <p:nvPr/>
        </p:nvCxnSpPr>
        <p:spPr>
          <a:xfrm>
            <a:off x="153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Eintrittskarten_A6_2-fach-Perforation_variabel_beidseitig_PDF-Vorlage.indd</dc:title>
  <dc:creator>setup</dc:creator>
  <cp:lastModifiedBy>Katrin Stockinger</cp:lastModifiedBy>
  <cp:revision>4</cp:revision>
  <dcterms:created xsi:type="dcterms:W3CDTF">2016-12-19T14:15:45Z</dcterms:created>
  <dcterms:modified xsi:type="dcterms:W3CDTF">2016-12-19T13:24:48Z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