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924300"/>
  <p:notesSz cx="54864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4680000" y="0"/>
            <a:ext cx="0" cy="3924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Eintrittskarten_A6_1-fach-Perforation_variabel_1-fach-Nummerierung_PDF-Vorlage.indd</dc:title>
  <cp:lastModifiedBy>Evelin Szabo</cp:lastModifiedBy>
  <cp:revision>1</cp:revision>
  <dcterms:created xsi:type="dcterms:W3CDTF">2016-06-20T11:09:16Z</dcterms:created>
  <dcterms:modified xsi:type="dcterms:W3CDTF">2016-06-20T09:22:12Z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