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5486400" cy="3924300"/>
  <p:notesSz cx="5486400" cy="39243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1765" y="1216533"/>
            <a:ext cx="4666678" cy="82410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3531" y="2197608"/>
            <a:ext cx="3843146" cy="9810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74510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827458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5058003" y="3167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40"/>
                </a:lnTo>
                <a:lnTo>
                  <a:pt x="0" y="504012"/>
                </a:lnTo>
                <a:lnTo>
                  <a:pt x="7454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39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39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37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37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63" y="0"/>
                </a:moveTo>
                <a:lnTo>
                  <a:pt x="28536" y="0"/>
                </a:lnTo>
                <a:lnTo>
                  <a:pt x="0" y="28536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4518004" y="3167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40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39"/>
                </a:moveTo>
                <a:lnTo>
                  <a:pt x="28536" y="504012"/>
                </a:lnTo>
                <a:lnTo>
                  <a:pt x="79438" y="504012"/>
                </a:lnTo>
                <a:lnTo>
                  <a:pt x="179997" y="403453"/>
                </a:lnTo>
                <a:lnTo>
                  <a:pt x="179997" y="352539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49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37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37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52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43"/>
                </a:lnTo>
                <a:lnTo>
                  <a:pt x="179997" y="43446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36"/>
                </a:lnTo>
                <a:lnTo>
                  <a:pt x="0" y="79451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217587" y="455456"/>
            <a:ext cx="0" cy="3092373"/>
          </a:xfrm>
          <a:custGeom>
            <a:avLst/>
            <a:gdLst/>
            <a:ahLst/>
            <a:cxnLst/>
            <a:rect l="l" t="t" r="r" b="b"/>
            <a:pathLst>
              <a:path w="0" h="3092373">
                <a:moveTo>
                  <a:pt x="0" y="0"/>
                </a:moveTo>
                <a:lnTo>
                  <a:pt x="0" y="3092373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440594" y="3706407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 h="0">
                <a:moveTo>
                  <a:pt x="0" y="0"/>
                </a:moveTo>
                <a:lnTo>
                  <a:pt x="468315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bk object 20"/>
          <p:cNvSpPr/>
          <p:nvPr/>
        </p:nvSpPr>
        <p:spPr>
          <a:xfrm>
            <a:off x="5272412" y="376171"/>
            <a:ext cx="0" cy="3092361"/>
          </a:xfrm>
          <a:custGeom>
            <a:avLst/>
            <a:gdLst/>
            <a:ahLst/>
            <a:cxnLst/>
            <a:rect l="l" t="t" r="r" b="b"/>
            <a:pathLst>
              <a:path w="0" h="3092361">
                <a:moveTo>
                  <a:pt x="0" y="3092361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bk object 21"/>
          <p:cNvSpPr/>
          <p:nvPr/>
        </p:nvSpPr>
        <p:spPr>
          <a:xfrm>
            <a:off x="366255" y="217582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 h="0">
                <a:moveTo>
                  <a:pt x="468315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bk object 22"/>
          <p:cNvSpPr/>
          <p:nvPr/>
        </p:nvSpPr>
        <p:spPr>
          <a:xfrm>
            <a:off x="217587" y="3627116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0" y="0"/>
                </a:moveTo>
                <a:lnTo>
                  <a:pt x="0" y="79286"/>
                </a:lnTo>
                <a:lnTo>
                  <a:pt x="74333" y="79286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bk object 23"/>
          <p:cNvSpPr/>
          <p:nvPr/>
        </p:nvSpPr>
        <p:spPr>
          <a:xfrm>
            <a:off x="5198070" y="3627116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0" y="79286"/>
                </a:moveTo>
                <a:lnTo>
                  <a:pt x="74345" y="79286"/>
                </a:lnTo>
                <a:lnTo>
                  <a:pt x="74345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bk object 24"/>
          <p:cNvSpPr/>
          <p:nvPr/>
        </p:nvSpPr>
        <p:spPr>
          <a:xfrm>
            <a:off x="5198070" y="217585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74345" y="79286"/>
                </a:moveTo>
                <a:lnTo>
                  <a:pt x="7434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bk object 25"/>
          <p:cNvSpPr/>
          <p:nvPr/>
        </p:nvSpPr>
        <p:spPr>
          <a:xfrm>
            <a:off x="217587" y="217585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74333" y="0"/>
                </a:moveTo>
                <a:lnTo>
                  <a:pt x="0" y="0"/>
                </a:lnTo>
                <a:lnTo>
                  <a:pt x="0" y="79286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bk object 26"/>
          <p:cNvSpPr/>
          <p:nvPr/>
        </p:nvSpPr>
        <p:spPr>
          <a:xfrm>
            <a:off x="4878000" y="0"/>
            <a:ext cx="0" cy="3923990"/>
          </a:xfrm>
          <a:custGeom>
            <a:avLst/>
            <a:gdLst/>
            <a:ahLst/>
            <a:cxnLst/>
            <a:rect l="l" t="t" r="r" b="b"/>
            <a:pathLst>
              <a:path w="0" h="3923990">
                <a:moveTo>
                  <a:pt x="0" y="4"/>
                </a:moveTo>
                <a:lnTo>
                  <a:pt x="0" y="3923995"/>
                </a:lnTo>
              </a:path>
            </a:pathLst>
          </a:custGeom>
          <a:ln w="9004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bk object 27"/>
          <p:cNvSpPr/>
          <p:nvPr/>
        </p:nvSpPr>
        <p:spPr>
          <a:xfrm>
            <a:off x="4337999" y="0"/>
            <a:ext cx="0" cy="3923990"/>
          </a:xfrm>
          <a:custGeom>
            <a:avLst/>
            <a:gdLst/>
            <a:ahLst/>
            <a:cxnLst/>
            <a:rect l="l" t="t" r="r" b="b"/>
            <a:pathLst>
              <a:path w="0" h="3923990">
                <a:moveTo>
                  <a:pt x="0" y="4"/>
                </a:moveTo>
                <a:lnTo>
                  <a:pt x="0" y="3923995"/>
                </a:lnTo>
              </a:path>
            </a:pathLst>
          </a:custGeom>
          <a:ln w="9004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bk object 28"/>
          <p:cNvSpPr/>
          <p:nvPr/>
        </p:nvSpPr>
        <p:spPr>
          <a:xfrm>
            <a:off x="71996" y="71996"/>
            <a:ext cx="5346001" cy="3780002"/>
          </a:xfrm>
          <a:custGeom>
            <a:avLst/>
            <a:gdLst/>
            <a:ahLst/>
            <a:cxnLst/>
            <a:rect l="l" t="t" r="r" b="b"/>
            <a:pathLst>
              <a:path w="5346001" h="3780002">
                <a:moveTo>
                  <a:pt x="0" y="3780002"/>
                </a:moveTo>
                <a:lnTo>
                  <a:pt x="5346001" y="3780002"/>
                </a:lnTo>
                <a:lnTo>
                  <a:pt x="5346001" y="0"/>
                </a:lnTo>
                <a:lnTo>
                  <a:pt x="0" y="0"/>
                </a:lnTo>
                <a:lnTo>
                  <a:pt x="0" y="3780002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4510" y="156971"/>
            <a:ext cx="4941188" cy="62788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4510" y="902589"/>
            <a:ext cx="4941188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866671" y="3649599"/>
            <a:ext cx="1756867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74510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952951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Eintrittskarten_A6_2-fach-Perforation, 2-fach-Nummerierung_PDF-Vorlage.indd</dc:title>
  <dcterms:created xsi:type="dcterms:W3CDTF">2016-06-20T11:07:42Z</dcterms:created>
  <dcterms:modified xsi:type="dcterms:W3CDTF">2016-06-20T11:07:42Z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2016-06-20T00:00:00Z</vt:filetime>
  </property>
  <property fmtid="{D5CDD505-2E9C-101B-9397-08002B2CF9AE}" pid="3" name="LastSaved">
    <vt:filetime>2016-06-20T00:00:00Z</vt:filetime>
  </property>
</Properties>
</file>