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486400" cy="3924300"/>
  <p:notesSz cx="5486400" cy="3924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33" d="100"/>
          <a:sy n="233" d="100"/>
        </p:scale>
        <p:origin x="-190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7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1669"/>
            <a:ext cx="4892451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9" cy="259003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1669"/>
            <a:ext cx="4892451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1669"/>
            <a:ext cx="4892451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Eintrittskarten_A6_ohne-Perforation_beidseitig_PDF-Vorlage.indd</dc:title>
  <dc:creator>setup</dc:creator>
  <cp:lastModifiedBy>Katrin Stockinger</cp:lastModifiedBy>
  <cp:revision>1</cp:revision>
  <dcterms:created xsi:type="dcterms:W3CDTF">2016-12-19T11:43:53Z</dcterms:created>
  <dcterms:modified xsi:type="dcterms:W3CDTF">2016-12-19T10:48:03Z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