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-19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k object 16"/>
          <p:cNvSpPr/>
          <p:nvPr userDrawn="1"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17"/>
          <p:cNvSpPr/>
          <p:nvPr userDrawn="1"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18"/>
          <p:cNvSpPr/>
          <p:nvPr userDrawn="1"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19"/>
          <p:cNvSpPr/>
          <p:nvPr userDrawn="1"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0"/>
          <p:cNvSpPr/>
          <p:nvPr userDrawn="1"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1"/>
          <p:cNvSpPr/>
          <p:nvPr userDrawn="1"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2"/>
          <p:cNvSpPr/>
          <p:nvPr userDrawn="1"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23"/>
          <p:cNvSpPr/>
          <p:nvPr userDrawn="1"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24"/>
          <p:cNvSpPr/>
          <p:nvPr userDrawn="1"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3035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bk object 16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Eintrittskarten_A6_ohne-Perforation, 1-fach-Nummerierung_beidseitig_PDF-Vorlage.indd</dc:title>
  <dc:creator>setup</dc:creator>
  <cp:lastModifiedBy>Katrin Stockinger</cp:lastModifiedBy>
  <cp:revision>2</cp:revision>
  <dcterms:created xsi:type="dcterms:W3CDTF">2016-12-19T11:44:07Z</dcterms:created>
  <dcterms:modified xsi:type="dcterms:W3CDTF">2016-12-19T10:58:24Z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