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486400" cy="3924300"/>
  <p:notesSz cx="54864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765" y="1216533"/>
            <a:ext cx="4666678" cy="8241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531" y="2197608"/>
            <a:ext cx="3843146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4510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27458" y="902589"/>
            <a:ext cx="2388241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58003" y="3167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37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37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55456"/>
            <a:ext cx="0" cy="3092373"/>
          </a:xfrm>
          <a:custGeom>
            <a:avLst/>
            <a:gdLst/>
            <a:ahLst/>
            <a:cxnLst/>
            <a:rect l="l" t="t" r="r" b="b"/>
            <a:pathLst>
              <a:path w="0" h="3092373">
                <a:moveTo>
                  <a:pt x="0" y="0"/>
                </a:moveTo>
                <a:lnTo>
                  <a:pt x="0" y="3092373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0594" y="3706407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0" y="0"/>
                </a:moveTo>
                <a:lnTo>
                  <a:pt x="468315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272412" y="376171"/>
            <a:ext cx="0" cy="3092361"/>
          </a:xfrm>
          <a:custGeom>
            <a:avLst/>
            <a:gdLst/>
            <a:ahLst/>
            <a:cxnLst/>
            <a:rect l="l" t="t" r="r" b="b"/>
            <a:pathLst>
              <a:path w="0" h="3092361">
                <a:moveTo>
                  <a:pt x="0" y="3092361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6255" y="217582"/>
            <a:ext cx="4683150" cy="0"/>
          </a:xfrm>
          <a:custGeom>
            <a:avLst/>
            <a:gdLst/>
            <a:ahLst/>
            <a:cxnLst/>
            <a:rect l="l" t="t" r="r" b="b"/>
            <a:pathLst>
              <a:path w="4683150" h="0">
                <a:moveTo>
                  <a:pt x="468315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627116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0" y="0"/>
                </a:moveTo>
                <a:lnTo>
                  <a:pt x="0" y="79286"/>
                </a:lnTo>
                <a:lnTo>
                  <a:pt x="74333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198070" y="3627116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0" y="79286"/>
                </a:moveTo>
                <a:lnTo>
                  <a:pt x="74345" y="79286"/>
                </a:lnTo>
                <a:lnTo>
                  <a:pt x="74345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5198070" y="217585"/>
            <a:ext cx="74345" cy="79286"/>
          </a:xfrm>
          <a:custGeom>
            <a:avLst/>
            <a:gdLst/>
            <a:ahLst/>
            <a:cxnLst/>
            <a:rect l="l" t="t" r="r" b="b"/>
            <a:pathLst>
              <a:path w="74345" h="79286">
                <a:moveTo>
                  <a:pt x="74345" y="79286"/>
                </a:moveTo>
                <a:lnTo>
                  <a:pt x="74345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5"/>
            <a:ext cx="74333" cy="79286"/>
          </a:xfrm>
          <a:custGeom>
            <a:avLst/>
            <a:gdLst/>
            <a:ahLst/>
            <a:cxnLst/>
            <a:rect l="l" t="t" r="r" b="b"/>
            <a:pathLst>
              <a:path w="74333" h="79286">
                <a:moveTo>
                  <a:pt x="74333" y="0"/>
                </a:moveTo>
                <a:lnTo>
                  <a:pt x="0" y="0"/>
                </a:lnTo>
                <a:lnTo>
                  <a:pt x="0" y="79286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4697999" y="0"/>
            <a:ext cx="0" cy="3923990"/>
          </a:xfrm>
          <a:custGeom>
            <a:avLst/>
            <a:gdLst/>
            <a:ahLst/>
            <a:cxnLst/>
            <a:rect l="l" t="t" r="r" b="b"/>
            <a:pathLst>
              <a:path w="0" h="3923990">
                <a:moveTo>
                  <a:pt x="0" y="4"/>
                </a:moveTo>
                <a:lnTo>
                  <a:pt x="0" y="3923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5346001" cy="3780002"/>
          </a:xfrm>
          <a:custGeom>
            <a:avLst/>
            <a:gdLst/>
            <a:ahLst/>
            <a:cxnLst/>
            <a:rect l="l" t="t" r="r" b="b"/>
            <a:pathLst>
              <a:path w="5346001" h="3780002">
                <a:moveTo>
                  <a:pt x="0" y="3780002"/>
                </a:moveTo>
                <a:lnTo>
                  <a:pt x="5346001" y="3780002"/>
                </a:lnTo>
                <a:lnTo>
                  <a:pt x="5346001" y="0"/>
                </a:lnTo>
                <a:lnTo>
                  <a:pt x="0" y="0"/>
                </a:lnTo>
                <a:lnTo>
                  <a:pt x="0" y="3780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510" y="156971"/>
            <a:ext cx="4941188" cy="62788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510" y="902589"/>
            <a:ext cx="4941188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6671" y="3649599"/>
            <a:ext cx="1756867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4510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52951" y="3649599"/>
            <a:ext cx="126274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Eintrittskarten_A6_1-fach-Perforation, 1-fach-Nummerierung_PDF-Vorlage.indd</dc:title>
  <dcterms:created xsi:type="dcterms:W3CDTF">2016-06-20T11:09:24Z</dcterms:created>
  <dcterms:modified xsi:type="dcterms:W3CDTF">2016-06-20T11:09:24Z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