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7" name="bk object 16"/>
          <p:cNvSpPr/>
          <p:nvPr userDrawn="1"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17"/>
          <p:cNvSpPr/>
          <p:nvPr userDrawn="1"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8"/>
          <p:cNvSpPr/>
          <p:nvPr userDrawn="1"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9"/>
          <p:cNvSpPr/>
          <p:nvPr userDrawn="1"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0"/>
          <p:cNvSpPr/>
          <p:nvPr userDrawn="1"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1"/>
          <p:cNvSpPr/>
          <p:nvPr userDrawn="1"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2"/>
          <p:cNvSpPr/>
          <p:nvPr userDrawn="1"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3"/>
          <p:cNvSpPr/>
          <p:nvPr userDrawn="1"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4"/>
          <p:cNvSpPr/>
          <p:nvPr userDrawn="1"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18004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49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52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43"/>
                </a:lnTo>
                <a:lnTo>
                  <a:pt x="179997" y="43446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51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780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33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24"/>
          <p:cNvSpPr/>
          <p:nvPr/>
        </p:nvSpPr>
        <p:spPr>
          <a:xfrm>
            <a:off x="6164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25"/>
          <p:cNvSpPr/>
          <p:nvPr/>
        </p:nvSpPr>
        <p:spPr>
          <a:xfrm>
            <a:off x="11565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Eintrittskarten_A6_2-fach-Perforation, 2-fach-Nummerierung_beidseitig_PDF-Vorlage.indd</dc:title>
  <dc:creator>setup</dc:creator>
  <cp:lastModifiedBy>Katrin Stockinger</cp:lastModifiedBy>
  <cp:revision>1</cp:revision>
  <dcterms:created xsi:type="dcterms:W3CDTF">2016-12-19T11:43:42Z</dcterms:created>
  <dcterms:modified xsi:type="dcterms:W3CDTF">2016-12-19T10:53:10Z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