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</p:sldIdLst>
  <p:sldSz cx="5486400" cy="3924300"/>
  <p:notesSz cx="5486400" cy="39243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00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233" d="100"/>
          <a:sy n="233" d="100"/>
        </p:scale>
        <p:origin x="-1902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11765" y="1216533"/>
            <a:ext cx="4666678" cy="82410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823531" y="2197608"/>
            <a:ext cx="3843147" cy="98107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98879" y="283772"/>
            <a:ext cx="4892451" cy="530356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74510" y="902589"/>
            <a:ext cx="4941189" cy="2590038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98879" y="283772"/>
            <a:ext cx="4892451" cy="530356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74510" y="902589"/>
            <a:ext cx="2388241" cy="259003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2827458" y="902589"/>
            <a:ext cx="2388241" cy="259003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98879" y="283772"/>
            <a:ext cx="4892451" cy="530356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217587" y="455456"/>
            <a:ext cx="0" cy="3092373"/>
          </a:xfrm>
          <a:custGeom>
            <a:avLst/>
            <a:gdLst/>
            <a:ahLst/>
            <a:cxnLst/>
            <a:rect l="l" t="t" r="r" b="b"/>
            <a:pathLst>
              <a:path h="3092373">
                <a:moveTo>
                  <a:pt x="0" y="0"/>
                </a:moveTo>
                <a:lnTo>
                  <a:pt x="0" y="3092373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440594" y="3706407"/>
            <a:ext cx="4683150" cy="0"/>
          </a:xfrm>
          <a:custGeom>
            <a:avLst/>
            <a:gdLst/>
            <a:ahLst/>
            <a:cxnLst/>
            <a:rect l="l" t="t" r="r" b="b"/>
            <a:pathLst>
              <a:path w="4683150">
                <a:moveTo>
                  <a:pt x="0" y="0"/>
                </a:moveTo>
                <a:lnTo>
                  <a:pt x="468315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5272412" y="376171"/>
            <a:ext cx="0" cy="3092361"/>
          </a:xfrm>
          <a:custGeom>
            <a:avLst/>
            <a:gdLst/>
            <a:ahLst/>
            <a:cxnLst/>
            <a:rect l="l" t="t" r="r" b="b"/>
            <a:pathLst>
              <a:path h="3092361">
                <a:moveTo>
                  <a:pt x="0" y="3092361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366255" y="217582"/>
            <a:ext cx="4683150" cy="0"/>
          </a:xfrm>
          <a:custGeom>
            <a:avLst/>
            <a:gdLst/>
            <a:ahLst/>
            <a:cxnLst/>
            <a:rect l="l" t="t" r="r" b="b"/>
            <a:pathLst>
              <a:path w="4683150">
                <a:moveTo>
                  <a:pt x="4683150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217587" y="3627116"/>
            <a:ext cx="74333" cy="79286"/>
          </a:xfrm>
          <a:custGeom>
            <a:avLst/>
            <a:gdLst/>
            <a:ahLst/>
            <a:cxnLst/>
            <a:rect l="l" t="t" r="r" b="b"/>
            <a:pathLst>
              <a:path w="74333" h="79286">
                <a:moveTo>
                  <a:pt x="0" y="0"/>
                </a:moveTo>
                <a:lnTo>
                  <a:pt x="0" y="79286"/>
                </a:lnTo>
                <a:lnTo>
                  <a:pt x="74333" y="79286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5198070" y="3627116"/>
            <a:ext cx="74345" cy="79286"/>
          </a:xfrm>
          <a:custGeom>
            <a:avLst/>
            <a:gdLst/>
            <a:ahLst/>
            <a:cxnLst/>
            <a:rect l="l" t="t" r="r" b="b"/>
            <a:pathLst>
              <a:path w="74345" h="79286">
                <a:moveTo>
                  <a:pt x="0" y="79286"/>
                </a:moveTo>
                <a:lnTo>
                  <a:pt x="74345" y="79286"/>
                </a:lnTo>
                <a:lnTo>
                  <a:pt x="74345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5198070" y="217585"/>
            <a:ext cx="74345" cy="79286"/>
          </a:xfrm>
          <a:custGeom>
            <a:avLst/>
            <a:gdLst/>
            <a:ahLst/>
            <a:cxnLst/>
            <a:rect l="l" t="t" r="r" b="b"/>
            <a:pathLst>
              <a:path w="74345" h="79286">
                <a:moveTo>
                  <a:pt x="74345" y="79286"/>
                </a:moveTo>
                <a:lnTo>
                  <a:pt x="74345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217587" y="217585"/>
            <a:ext cx="74333" cy="79286"/>
          </a:xfrm>
          <a:custGeom>
            <a:avLst/>
            <a:gdLst/>
            <a:ahLst/>
            <a:cxnLst/>
            <a:rect l="l" t="t" r="r" b="b"/>
            <a:pathLst>
              <a:path w="74333" h="79286">
                <a:moveTo>
                  <a:pt x="74333" y="0"/>
                </a:moveTo>
                <a:lnTo>
                  <a:pt x="0" y="0"/>
                </a:lnTo>
                <a:lnTo>
                  <a:pt x="0" y="79286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866671" y="3649599"/>
            <a:ext cx="1756867" cy="196215"/>
          </a:xfrm>
          <a:prstGeom prst="rect">
            <a:avLst/>
          </a:prstGeom>
          <a:ln>
            <a:solidFill>
              <a:srgbClr val="E10084"/>
            </a:solidFill>
          </a:ln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274510" y="3649599"/>
            <a:ext cx="1262748" cy="196215"/>
          </a:xfrm>
          <a:prstGeom prst="rect">
            <a:avLst/>
          </a:prstGeom>
          <a:ln>
            <a:solidFill>
              <a:srgbClr val="E10084"/>
            </a:solidFill>
          </a:ln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3952951" y="3649599"/>
            <a:ext cx="1262748" cy="196215"/>
          </a:xfrm>
          <a:prstGeom prst="rect">
            <a:avLst/>
          </a:prstGeom>
          <a:ln>
            <a:solidFill>
              <a:srgbClr val="E10084"/>
            </a:solidFill>
          </a:ln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3"/>
          <p:cNvSpPr/>
          <p:nvPr/>
        </p:nvSpPr>
        <p:spPr>
          <a:xfrm>
            <a:off x="71996" y="71996"/>
            <a:ext cx="5346001" cy="3780002"/>
          </a:xfrm>
          <a:custGeom>
            <a:avLst/>
            <a:gdLst/>
            <a:ahLst/>
            <a:cxnLst/>
            <a:rect l="l" t="t" r="r" b="b"/>
            <a:pathLst>
              <a:path w="5346001" h="3780002">
                <a:moveTo>
                  <a:pt x="0" y="3780002"/>
                </a:moveTo>
                <a:lnTo>
                  <a:pt x="5346001" y="3780002"/>
                </a:lnTo>
                <a:lnTo>
                  <a:pt x="5346001" y="0"/>
                </a:lnTo>
                <a:lnTo>
                  <a:pt x="0" y="0"/>
                </a:lnTo>
                <a:lnTo>
                  <a:pt x="0" y="3780002"/>
                </a:lnTo>
                <a:close/>
              </a:path>
            </a:pathLst>
          </a:custGeom>
          <a:ln w="720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cxnSp>
        <p:nvCxnSpPr>
          <p:cNvPr id="5" name="Gerade Verbindung 4"/>
          <p:cNvCxnSpPr/>
          <p:nvPr/>
        </p:nvCxnSpPr>
        <p:spPr>
          <a:xfrm>
            <a:off x="4320000" y="0"/>
            <a:ext cx="0" cy="3924000"/>
          </a:xfrm>
          <a:prstGeom prst="line">
            <a:avLst/>
          </a:prstGeom>
          <a:ln>
            <a:solidFill>
              <a:srgbClr val="00B0F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71996" y="71996"/>
            <a:ext cx="5346001" cy="3780002"/>
          </a:xfrm>
          <a:custGeom>
            <a:avLst/>
            <a:gdLst/>
            <a:ahLst/>
            <a:cxnLst/>
            <a:rect l="l" t="t" r="r" b="b"/>
            <a:pathLst>
              <a:path w="5346001" h="3780002">
                <a:moveTo>
                  <a:pt x="0" y="3780002"/>
                </a:moveTo>
                <a:lnTo>
                  <a:pt x="5346001" y="3780002"/>
                </a:lnTo>
                <a:lnTo>
                  <a:pt x="5346001" y="0"/>
                </a:lnTo>
                <a:lnTo>
                  <a:pt x="0" y="0"/>
                </a:lnTo>
                <a:lnTo>
                  <a:pt x="0" y="3780002"/>
                </a:lnTo>
                <a:close/>
              </a:path>
            </a:pathLst>
          </a:custGeom>
          <a:ln w="720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cxnSp>
        <p:nvCxnSpPr>
          <p:cNvPr id="4" name="Gerade Verbindung 3"/>
          <p:cNvCxnSpPr/>
          <p:nvPr/>
        </p:nvCxnSpPr>
        <p:spPr>
          <a:xfrm>
            <a:off x="1170000" y="0"/>
            <a:ext cx="0" cy="3924000"/>
          </a:xfrm>
          <a:prstGeom prst="line">
            <a:avLst/>
          </a:prstGeom>
          <a:ln>
            <a:solidFill>
              <a:srgbClr val="00B0F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Office Theme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Eintrittskarten_A6_1-fach-Perforation_variabel_beidseitig_PDF-Vorlage.indd</dc:title>
  <dc:creator>setup</dc:creator>
  <cp:lastModifiedBy>Katrin Stockinger</cp:lastModifiedBy>
  <cp:revision>3</cp:revision>
  <dcterms:created xsi:type="dcterms:W3CDTF">2016-12-19T14:15:33Z</dcterms:created>
  <dcterms:modified xsi:type="dcterms:W3CDTF">2016-12-19T13:28:26Z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2016-12-19T00:00:00Z</vt:filetime>
  </property>
  <property fmtid="{D5CDD505-2E9C-101B-9397-08002B2CF9AE}" pid="3" name="LastSaved">
    <vt:filetime>2016-12-19T00:00:00Z</vt:filetime>
  </property>
</Properties>
</file>