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5486400" cy="3924300"/>
  <p:notesSz cx="5486400" cy="3924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765" y="1216533"/>
            <a:ext cx="4666678" cy="82410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531" y="2197608"/>
            <a:ext cx="3843146" cy="9810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74510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827458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5058003" y="3167989"/>
            <a:ext cx="179997" cy="503999"/>
          </a:xfrm>
          <a:custGeom>
            <a:avLst/>
            <a:gdLst/>
            <a:ahLst/>
            <a:cxnLst/>
            <a:rect l="l" t="t" r="r" b="b"/>
            <a:pathLst>
              <a:path w="179997" h="503999">
                <a:moveTo>
                  <a:pt x="0" y="503999"/>
                </a:moveTo>
                <a:lnTo>
                  <a:pt x="179997" y="503999"/>
                </a:lnTo>
                <a:lnTo>
                  <a:pt x="179997" y="0"/>
                </a:lnTo>
                <a:lnTo>
                  <a:pt x="0" y="0"/>
                </a:lnTo>
                <a:lnTo>
                  <a:pt x="0" y="5039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5058003" y="3167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40"/>
                </a:lnTo>
                <a:lnTo>
                  <a:pt x="0" y="504012"/>
                </a:lnTo>
                <a:lnTo>
                  <a:pt x="7454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39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39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37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37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63" y="0"/>
                </a:moveTo>
                <a:lnTo>
                  <a:pt x="28536" y="0"/>
                </a:lnTo>
                <a:lnTo>
                  <a:pt x="0" y="28536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w="0"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 h="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w="0"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 h="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bk object 25"/>
          <p:cNvSpPr/>
          <p:nvPr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bk object 26"/>
          <p:cNvSpPr/>
          <p:nvPr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bk object 27"/>
          <p:cNvSpPr/>
          <p:nvPr/>
        </p:nvSpPr>
        <p:spPr>
          <a:xfrm>
            <a:off x="4878000" y="0"/>
            <a:ext cx="0" cy="3923990"/>
          </a:xfrm>
          <a:custGeom>
            <a:avLst/>
            <a:gdLst/>
            <a:ahLst/>
            <a:cxnLst/>
            <a:rect l="l" t="t" r="r" b="b"/>
            <a:pathLst>
              <a:path w="0" h="3923990">
                <a:moveTo>
                  <a:pt x="0" y="4"/>
                </a:moveTo>
                <a:lnTo>
                  <a:pt x="0" y="3923995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bk object 28"/>
          <p:cNvSpPr/>
          <p:nvPr/>
        </p:nvSpPr>
        <p:spPr>
          <a:xfrm>
            <a:off x="4337999" y="0"/>
            <a:ext cx="0" cy="3923990"/>
          </a:xfrm>
          <a:custGeom>
            <a:avLst/>
            <a:gdLst/>
            <a:ahLst/>
            <a:cxnLst/>
            <a:rect l="l" t="t" r="r" b="b"/>
            <a:pathLst>
              <a:path w="0" h="3923990">
                <a:moveTo>
                  <a:pt x="0" y="4"/>
                </a:moveTo>
                <a:lnTo>
                  <a:pt x="0" y="3923995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4510" y="156971"/>
            <a:ext cx="4941188" cy="62788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510" y="902589"/>
            <a:ext cx="4941188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Eintrittskarten_A6_2-fach-Perforation, 1-fach-Nummerierung_PDF-Vorlage.indd</dc:title>
  <dcterms:created xsi:type="dcterms:W3CDTF">2016-06-20T11:08:57Z</dcterms:created>
  <dcterms:modified xsi:type="dcterms:W3CDTF">2016-06-20T11:08:57Z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2016-06-20T00:00:00Z</vt:filetime>
  </property>
  <property fmtid="{D5CDD505-2E9C-101B-9397-08002B2CF9AE}" pid="3" name="LastSaved">
    <vt:filetime>2016-06-20T00:00:00Z</vt:filetime>
  </property>
</Properties>
</file>