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70772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3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22" name="Gerade Verbindung 21"/>
          <p:cNvCxnSpPr/>
          <p:nvPr/>
        </p:nvCxnSpPr>
        <p:spPr>
          <a:xfrm>
            <a:off x="432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4" name="Gerade Verbindung 3"/>
          <p:cNvCxnSpPr/>
          <p:nvPr/>
        </p:nvCxnSpPr>
        <p:spPr>
          <a:xfrm>
            <a:off x="117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F0"/>
          </a:solidFill>
          <a:prstDash val="lg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Eintrittskarten_A6_1-fach-Perforation_variabel_1-fach-Nummerierung_beidseitig_PDF-Vorlage.indd</dc:title>
  <dc:creator>setup</dc:creator>
  <cp:lastModifiedBy>Katrin Stockinger</cp:lastModifiedBy>
  <cp:revision>2</cp:revision>
  <dcterms:created xsi:type="dcterms:W3CDTF">2016-12-19T14:15:27Z</dcterms:created>
  <dcterms:modified xsi:type="dcterms:W3CDTF">2016-12-19T13:26:46Z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