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3" d="100"/>
          <a:sy n="283" d="100"/>
        </p:scale>
        <p:origin x="-90" y="-1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6" cy="7787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6/16/2016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6/16/2016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85222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967794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6/16/2016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6/16/2016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6/16/2016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222" y="148335"/>
            <a:ext cx="6934009" cy="593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6/16/2016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547207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6480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5400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Eintrittskarten_210x99_2-fach-Perforation_variabel_PDF-Vorlage.indd</dc:title>
  <cp:lastModifiedBy>Evelin Szabo</cp:lastModifiedBy>
  <cp:revision>1</cp:revision>
  <dcterms:created xsi:type="dcterms:W3CDTF">2016-06-15T14:07:24Z</dcterms:created>
  <dcterms:modified xsi:type="dcterms:W3CDTF">2016-06-16T07:08:09Z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