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696200" cy="3708400"/>
  <p:notesSz cx="76962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6" cy="7787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222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67794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222" y="148335"/>
            <a:ext cx="6934009" cy="593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47207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Eintrittskarten_210x99_ohne-Perforation, 1-fach-Nummerierung_PDF-Vorlage.indd</dc:title>
  <dcterms:created xsi:type="dcterms:W3CDTF">2016-06-15T14:07:06Z</dcterms:created>
  <dcterms:modified xsi:type="dcterms:W3CDTF">2016-06-15T14:07:06Z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