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7696200" cy="3708400"/>
  <p:notesSz cx="7696200" cy="3708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34" d="100"/>
          <a:sy n="234" d="100"/>
        </p:scale>
        <p:origin x="-78" y="-24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77834" y="1149604"/>
            <a:ext cx="6548787" cy="77876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55668" y="2076704"/>
            <a:ext cx="5393118" cy="9271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98880" y="281679"/>
            <a:ext cx="7106693" cy="532459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5222" y="852932"/>
            <a:ext cx="6934009" cy="2447544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98880" y="281679"/>
            <a:ext cx="7106693" cy="532459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5222" y="852932"/>
            <a:ext cx="3351438" cy="2447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967794" y="852932"/>
            <a:ext cx="3351438" cy="2447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98880" y="281679"/>
            <a:ext cx="7106693" cy="532459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17587" y="440740"/>
            <a:ext cx="0" cy="2900908"/>
          </a:xfrm>
          <a:custGeom>
            <a:avLst/>
            <a:gdLst/>
            <a:ahLst/>
            <a:cxnLst/>
            <a:rect l="l" t="t" r="r" b="b"/>
            <a:pathLst>
              <a:path h="2900908">
                <a:moveTo>
                  <a:pt x="0" y="0"/>
                </a:moveTo>
                <a:lnTo>
                  <a:pt x="0" y="2900908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44738" y="3490418"/>
            <a:ext cx="6890245" cy="0"/>
          </a:xfrm>
          <a:custGeom>
            <a:avLst/>
            <a:gdLst/>
            <a:ahLst/>
            <a:cxnLst/>
            <a:rect l="l" t="t" r="r" b="b"/>
            <a:pathLst>
              <a:path w="6890245">
                <a:moveTo>
                  <a:pt x="0" y="0"/>
                </a:moveTo>
                <a:lnTo>
                  <a:pt x="6890245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7486412" y="366363"/>
            <a:ext cx="0" cy="2900908"/>
          </a:xfrm>
          <a:custGeom>
            <a:avLst/>
            <a:gdLst/>
            <a:ahLst/>
            <a:cxnLst/>
            <a:rect l="l" t="t" r="r" b="b"/>
            <a:pathLst>
              <a:path h="2900908">
                <a:moveTo>
                  <a:pt x="0" y="2900908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369017" y="217594"/>
            <a:ext cx="6890245" cy="0"/>
          </a:xfrm>
          <a:custGeom>
            <a:avLst/>
            <a:gdLst/>
            <a:ahLst/>
            <a:cxnLst/>
            <a:rect l="l" t="t" r="r" b="b"/>
            <a:pathLst>
              <a:path w="6890245">
                <a:moveTo>
                  <a:pt x="689024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217587" y="3416035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0" y="0"/>
                </a:moveTo>
                <a:lnTo>
                  <a:pt x="0" y="74383"/>
                </a:lnTo>
                <a:lnTo>
                  <a:pt x="75717" y="7438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7410690" y="3416035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0" y="74383"/>
                </a:moveTo>
                <a:lnTo>
                  <a:pt x="75717" y="74383"/>
                </a:lnTo>
                <a:lnTo>
                  <a:pt x="75717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7410690" y="217591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75717" y="74383"/>
                </a:moveTo>
                <a:lnTo>
                  <a:pt x="75717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217587" y="217591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75717" y="0"/>
                </a:moveTo>
                <a:lnTo>
                  <a:pt x="0" y="0"/>
                </a:lnTo>
                <a:lnTo>
                  <a:pt x="0" y="7438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19514" y="3448812"/>
            <a:ext cx="2465425" cy="1854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5222" y="3448812"/>
            <a:ext cx="1772024" cy="1854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47208" y="3448812"/>
            <a:ext cx="1772024" cy="1854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  <p:sp>
        <p:nvSpPr>
          <p:cNvPr id="15" name="object 3"/>
          <p:cNvSpPr/>
          <p:nvPr userDrawn="1"/>
        </p:nvSpPr>
        <p:spPr>
          <a:xfrm>
            <a:off x="71996" y="72008"/>
            <a:ext cx="7560005" cy="3564001"/>
          </a:xfrm>
          <a:custGeom>
            <a:avLst/>
            <a:gdLst/>
            <a:ahLst/>
            <a:cxnLst/>
            <a:rect l="l" t="t" r="r" b="b"/>
            <a:pathLst>
              <a:path w="7560005" h="3564001">
                <a:moveTo>
                  <a:pt x="0" y="3564001"/>
                </a:moveTo>
                <a:lnTo>
                  <a:pt x="7560005" y="3564001"/>
                </a:lnTo>
                <a:lnTo>
                  <a:pt x="7560005" y="0"/>
                </a:lnTo>
                <a:lnTo>
                  <a:pt x="0" y="0"/>
                </a:lnTo>
                <a:lnTo>
                  <a:pt x="0" y="3564001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472000" y="6"/>
            <a:ext cx="0" cy="3707999"/>
          </a:xfrm>
          <a:custGeom>
            <a:avLst/>
            <a:gdLst/>
            <a:ahLst/>
            <a:cxnLst/>
            <a:rect l="l" t="t" r="r" b="b"/>
            <a:pathLst>
              <a:path h="3707999">
                <a:moveTo>
                  <a:pt x="0" y="0"/>
                </a:moveTo>
                <a:lnTo>
                  <a:pt x="0" y="3707999"/>
                </a:lnTo>
              </a:path>
            </a:pathLst>
          </a:custGeom>
          <a:ln w="9004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31999" y="6"/>
            <a:ext cx="0" cy="3707999"/>
          </a:xfrm>
          <a:custGeom>
            <a:avLst/>
            <a:gdLst/>
            <a:ahLst/>
            <a:cxnLst/>
            <a:rect l="l" t="t" r="r" b="b"/>
            <a:pathLst>
              <a:path h="3707999">
                <a:moveTo>
                  <a:pt x="0" y="0"/>
                </a:moveTo>
                <a:lnTo>
                  <a:pt x="0" y="3707999"/>
                </a:lnTo>
              </a:path>
            </a:pathLst>
          </a:custGeom>
          <a:ln w="9004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Eintrittskarten_210x99_1-fach-Perforation_beidseitig_PDF-Vorlage.indd</dc:title>
  <dc:creator>setup</dc:creator>
  <cp:lastModifiedBy>Katrin Stockinger</cp:lastModifiedBy>
  <cp:revision>2</cp:revision>
  <dcterms:created xsi:type="dcterms:W3CDTF">2016-12-19T12:02:14Z</dcterms:created>
  <dcterms:modified xsi:type="dcterms:W3CDTF">2016-12-19T11:07:00Z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2016-12-16T00:00:00Z</vt:filetime>
  </property>
  <property fmtid="{D5CDD505-2E9C-101B-9397-08002B2CF9AE}" pid="3" name="LastSaved">
    <vt:filetime>2016-12-19T00:00:00Z</vt:filetime>
  </property>
</Properties>
</file>