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696200" cy="3708400"/>
  <p:notesSz cx="7696200" cy="370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3" d="100"/>
          <a:sy n="283" d="100"/>
        </p:scale>
        <p:origin x="-90" y="-19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k object 17"/>
          <p:cNvSpPr/>
          <p:nvPr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6480000" y="0"/>
            <a:ext cx="0" cy="37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Eintrittskarten_210x99_1-fach-Perforation_variabel_PDF-Vorlage.indd</dc:title>
  <cp:lastModifiedBy>Evelin Szabo</cp:lastModifiedBy>
  <cp:revision>2</cp:revision>
  <dcterms:created xsi:type="dcterms:W3CDTF">2016-06-15T14:06:57Z</dcterms:created>
  <dcterms:modified xsi:type="dcterms:W3CDTF">2016-06-16T07:06:55Z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2016-06-15T00:00:00Z</vt:filetime>
  </property>
  <property fmtid="{D5CDD505-2E9C-101B-9397-08002B2CF9AE}" pid="3" name="LastSaved">
    <vt:filetime>2016-06-15T00:00:00Z</vt:filetime>
  </property>
</Properties>
</file>