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696200" cy="3708400"/>
  <p:notesSz cx="76962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6" cy="7787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222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67794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6192001" y="2952003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79997" y="331470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51" y="504012"/>
                </a:lnTo>
                <a:lnTo>
                  <a:pt x="179997" y="403466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60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70"/>
                </a:lnTo>
                <a:lnTo>
                  <a:pt x="179997" y="259473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68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63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67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w="0"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655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w="0"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8" name="bk object 28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222" y="148335"/>
            <a:ext cx="6934009" cy="593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47207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Eintrittskarten_210x99_2-fach-Perforation, 2-fach-Nummerierung_PDF-Vorlage.indd</dc:title>
  <dcterms:created xsi:type="dcterms:W3CDTF">2016-06-15T14:07:15Z</dcterms:created>
  <dcterms:modified xsi:type="dcterms:W3CDTF">2016-06-15T14:07:15Z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