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6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709831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cxnSp>
        <p:nvCxnSpPr>
          <p:cNvPr id="13" name="Gerade Verbindung 12"/>
          <p:cNvCxnSpPr/>
          <p:nvPr/>
        </p:nvCxnSpPr>
        <p:spPr>
          <a:xfrm>
            <a:off x="65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1152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Eintrittskarten_210x99_1-fach-Perforation_variabel_1-fach-Nummerierung_beidseitig_PDF-Vorlage.indd</dc:title>
  <dc:creator>setup</dc:creator>
  <cp:lastModifiedBy>Katrin Stockinger</cp:lastModifiedBy>
  <cp:revision>4</cp:revision>
  <dcterms:created xsi:type="dcterms:W3CDTF">2016-12-19T12:02:30Z</dcterms:created>
  <dcterms:modified xsi:type="dcterms:W3CDTF">2016-12-19T11:33:29Z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