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bject 4"/>
          <p:cNvSpPr/>
          <p:nvPr userDrawn="1"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5"/>
          <p:cNvSpPr/>
          <p:nvPr userDrawn="1"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6"/>
          <p:cNvSpPr/>
          <p:nvPr userDrawn="1"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7"/>
          <p:cNvSpPr/>
          <p:nvPr userDrawn="1"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8"/>
          <p:cNvSpPr/>
          <p:nvPr userDrawn="1"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9"/>
          <p:cNvSpPr/>
          <p:nvPr userDrawn="1"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10"/>
          <p:cNvSpPr/>
          <p:nvPr userDrawn="1"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11"/>
          <p:cNvSpPr/>
          <p:nvPr userDrawn="1"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12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Eintrittskarten_210x99_ohne-Perforation_beidseitig_PDF-Vorlage.indd</dc:title>
  <dc:creator>setup</dc:creator>
  <cp:lastModifiedBy>Katrin Stockinger</cp:lastModifiedBy>
  <cp:revision>2</cp:revision>
  <dcterms:created xsi:type="dcterms:W3CDTF">2016-12-19T12:04:45Z</dcterms:created>
  <dcterms:modified xsi:type="dcterms:W3CDTF">2016-12-19T11:22:21Z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