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bk object 24"/>
          <p:cNvSpPr/>
          <p:nvPr/>
        </p:nvSpPr>
        <p:spPr>
          <a:xfrm>
            <a:off x="223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sp>
        <p:nvSpPr>
          <p:cNvPr id="26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79300" y="406604"/>
            <a:ext cx="2545854" cy="457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112003" y="2952003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C008C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Eintrittskarten_210x99_1-fach-Perforation, 2-fach-Nummerierung_beidseitig_PDF-Vorlage.indd</dc:title>
  <dc:creator>setup</dc:creator>
  <cp:lastModifiedBy>Katrin Stockinger</cp:lastModifiedBy>
  <cp:revision>1</cp:revision>
  <dcterms:created xsi:type="dcterms:W3CDTF">2016-12-19T12:03:17Z</dcterms:created>
  <dcterms:modified xsi:type="dcterms:W3CDTF">2016-12-19T11:16:37Z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