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150" y="-14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bk object 17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4320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Eintrittskarten_70x150_1-fach-Perforation_variabel_PDF-Vorlage.indd</dc:title>
  <cp:lastModifiedBy>Evelin Szabo</cp:lastModifiedBy>
  <cp:revision>2</cp:revision>
  <dcterms:created xsi:type="dcterms:W3CDTF">2016-06-13T16:22:18Z</dcterms:created>
  <dcterms:modified xsi:type="dcterms:W3CDTF">2016-06-15T15:29:03Z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2016-06-13T00:00:00Z</vt:filetime>
  </property>
  <property fmtid="{D5CDD505-2E9C-101B-9397-08002B2CF9AE}" pid="3" name="LastSaved">
    <vt:filetime>2016-06-13T00:00:00Z</vt:filetime>
  </property>
</Properties>
</file>