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5537200" cy="2667000"/>
  <p:notesSz cx="5537200" cy="2667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3960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40"/>
                </a:lnTo>
                <a:lnTo>
                  <a:pt x="0" y="504012"/>
                </a:lnTo>
                <a:lnTo>
                  <a:pt x="7454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39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39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63" y="0"/>
                </a:moveTo>
                <a:lnTo>
                  <a:pt x="28536" y="0"/>
                </a:lnTo>
                <a:lnTo>
                  <a:pt x="0" y="28536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4319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w="0"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7" name="bk object 27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7209" y="106679"/>
            <a:ext cx="4989766" cy="42671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Eintrittskarten_70x150_1-fach-Perforation, 2-fach-Nummerierung_PDF-Vorlage.indd</dc:title>
  <dcterms:created xsi:type="dcterms:W3CDTF">2016-06-15T17:14:34Z</dcterms:created>
  <dcterms:modified xsi:type="dcterms:W3CDTF">2016-06-15T17:14:34Z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