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3719" y="228876"/>
            <a:ext cx="5076746" cy="51254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3719" y="228876"/>
            <a:ext cx="5076746" cy="51254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7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2" name="Gerade Verbindung 1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3" name="Gerade Verbindung 12"/>
          <p:cNvCxnSpPr/>
          <p:nvPr/>
        </p:nvCxnSpPr>
        <p:spPr>
          <a:xfrm>
            <a:off x="1224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Eintrittskarten_70x150_1-fach-Perforation_variabel_1-fach-Nummerierung_PDF-Vorlage.indd</dc:title>
  <dc:creator>setup</dc:creator>
  <cp:lastModifiedBy>Katrin Stockinger</cp:lastModifiedBy>
  <cp:revision>4</cp:revision>
  <dcterms:created xsi:type="dcterms:W3CDTF">2016-12-19T12:34:25Z</dcterms:created>
  <dcterms:modified xsi:type="dcterms:W3CDTF">2016-12-19T12:51:04Z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