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8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240004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49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37"/>
                </a:moveTo>
                <a:lnTo>
                  <a:pt x="0" y="316547"/>
                </a:lnTo>
                <a:lnTo>
                  <a:pt x="0" y="367449"/>
                </a:lnTo>
                <a:lnTo>
                  <a:pt x="179997" y="187452"/>
                </a:lnTo>
                <a:lnTo>
                  <a:pt x="179997" y="136537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52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43"/>
                </a:lnTo>
                <a:lnTo>
                  <a:pt x="179997" y="43446"/>
                </a:lnTo>
                <a:lnTo>
                  <a:pt x="179997" y="0"/>
                </a:lnTo>
                <a:close/>
              </a:path>
              <a:path w="179997" h="504012">
                <a:moveTo>
                  <a:pt x="151447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47"/>
                </a:lnTo>
                <a:lnTo>
                  <a:pt x="151447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51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18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36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object 10"/>
          <p:cNvSpPr/>
          <p:nvPr/>
        </p:nvSpPr>
        <p:spPr>
          <a:xfrm>
            <a:off x="1943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3743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Eintrittskarten_70x150_2-fach-Perforation, 2-fach-Nummerierung_PDF-Vorlage.indd</dc:title>
  <dc:creator>setup</dc:creator>
  <cp:lastModifiedBy>Katrin Stockinger</cp:lastModifiedBy>
  <cp:revision>2</cp:revision>
  <dcterms:created xsi:type="dcterms:W3CDTF">2016-12-19T12:35:18Z</dcterms:created>
  <dcterms:modified xsi:type="dcterms:W3CDTF">2016-12-19T12:28:04Z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