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5537200" cy="2667000"/>
  <p:notesSz cx="5537200" cy="2667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35" d="100"/>
          <a:sy n="335" d="100"/>
        </p:scale>
        <p:origin x="-78" y="-16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15813" y="826770"/>
            <a:ext cx="4712557" cy="5600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831627" y="1493520"/>
            <a:ext cx="3880929" cy="6667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277209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855255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bk object 24"/>
          <p:cNvSpPr/>
          <p:nvPr/>
        </p:nvSpPr>
        <p:spPr>
          <a:xfrm>
            <a:off x="1224000" y="2"/>
            <a:ext cx="0" cy="2664000"/>
          </a:xfrm>
          <a:custGeom>
            <a:avLst/>
            <a:gdLst/>
            <a:ahLst/>
            <a:cxnLst/>
            <a:rect l="l" t="t" r="r" b="b"/>
            <a:pathLst>
              <a:path h="2664000">
                <a:moveTo>
                  <a:pt x="0" y="0"/>
                </a:moveTo>
                <a:lnTo>
                  <a:pt x="0" y="2664000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6" name="bk object 16"/>
          <p:cNvSpPr/>
          <p:nvPr userDrawn="1"/>
        </p:nvSpPr>
        <p:spPr>
          <a:xfrm>
            <a:off x="217587" y="4563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0"/>
                </a:moveTo>
                <a:lnTo>
                  <a:pt x="0" y="1830819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7" name="bk object 17"/>
          <p:cNvSpPr/>
          <p:nvPr userDrawn="1"/>
        </p:nvSpPr>
        <p:spPr>
          <a:xfrm>
            <a:off x="442977" y="2446415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0" y="0"/>
                </a:moveTo>
                <a:lnTo>
                  <a:pt x="473317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8" name="bk object 18"/>
          <p:cNvSpPr/>
          <p:nvPr userDrawn="1"/>
        </p:nvSpPr>
        <p:spPr>
          <a:xfrm>
            <a:off x="5326412" y="3767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1830819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9" name="bk object 19"/>
          <p:cNvSpPr/>
          <p:nvPr userDrawn="1"/>
        </p:nvSpPr>
        <p:spPr>
          <a:xfrm>
            <a:off x="367847" y="217590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473317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0" name="bk object 20"/>
          <p:cNvSpPr/>
          <p:nvPr userDrawn="1"/>
        </p:nvSpPr>
        <p:spPr>
          <a:xfrm>
            <a:off x="217587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0"/>
                </a:moveTo>
                <a:lnTo>
                  <a:pt x="0" y="79603"/>
                </a:lnTo>
                <a:lnTo>
                  <a:pt x="75133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1" name="bk object 21"/>
          <p:cNvSpPr/>
          <p:nvPr userDrawn="1"/>
        </p:nvSpPr>
        <p:spPr>
          <a:xfrm>
            <a:off x="5251283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79603"/>
                </a:moveTo>
                <a:lnTo>
                  <a:pt x="75133" y="79603"/>
                </a:lnTo>
                <a:lnTo>
                  <a:pt x="75133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2" name="bk object 22"/>
          <p:cNvSpPr/>
          <p:nvPr userDrawn="1"/>
        </p:nvSpPr>
        <p:spPr>
          <a:xfrm>
            <a:off x="5251283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79603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3" name="bk object 23"/>
          <p:cNvSpPr/>
          <p:nvPr userDrawn="1"/>
        </p:nvSpPr>
        <p:spPr>
          <a:xfrm>
            <a:off x="217587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0"/>
                </a:moveTo>
                <a:lnTo>
                  <a:pt x="0" y="0"/>
                </a:lnTo>
                <a:lnTo>
                  <a:pt x="0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4" name="bk object 24"/>
          <p:cNvSpPr/>
          <p:nvPr userDrawn="1"/>
        </p:nvSpPr>
        <p:spPr>
          <a:xfrm>
            <a:off x="71996" y="72009"/>
            <a:ext cx="5400001" cy="2519997"/>
          </a:xfrm>
          <a:custGeom>
            <a:avLst/>
            <a:gdLst/>
            <a:ahLst/>
            <a:cxnLst/>
            <a:rect l="l" t="t" r="r" b="b"/>
            <a:pathLst>
              <a:path w="5400001" h="2519997">
                <a:moveTo>
                  <a:pt x="0" y="2519997"/>
                </a:moveTo>
                <a:lnTo>
                  <a:pt x="5400001" y="2519997"/>
                </a:lnTo>
                <a:lnTo>
                  <a:pt x="5400001" y="0"/>
                </a:lnTo>
                <a:lnTo>
                  <a:pt x="0" y="0"/>
                </a:lnTo>
                <a:lnTo>
                  <a:pt x="0" y="2519997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50899" y="345822"/>
            <a:ext cx="4842385" cy="11938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77209" y="613410"/>
            <a:ext cx="4989766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5112003" y="1907999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42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52"/>
                </a:moveTo>
                <a:lnTo>
                  <a:pt x="28536" y="504012"/>
                </a:lnTo>
                <a:lnTo>
                  <a:pt x="79438" y="504012"/>
                </a:lnTo>
                <a:lnTo>
                  <a:pt x="179997" y="403453"/>
                </a:lnTo>
                <a:lnTo>
                  <a:pt x="179997" y="352552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51" y="0"/>
                </a:moveTo>
                <a:lnTo>
                  <a:pt x="28536" y="0"/>
                </a:lnTo>
                <a:lnTo>
                  <a:pt x="0" y="28549"/>
                </a:lnTo>
                <a:lnTo>
                  <a:pt x="0" y="79463"/>
                </a:lnTo>
                <a:lnTo>
                  <a:pt x="79451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1008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4319999" y="2"/>
            <a:ext cx="0" cy="2664000"/>
          </a:xfrm>
          <a:custGeom>
            <a:avLst/>
            <a:gdLst/>
            <a:ahLst/>
            <a:cxnLst/>
            <a:rect l="l" t="t" r="r" b="b"/>
            <a:pathLst>
              <a:path h="2664000">
                <a:moveTo>
                  <a:pt x="0" y="0"/>
                </a:moveTo>
                <a:lnTo>
                  <a:pt x="0" y="2664000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6" name="bk object 16"/>
          <p:cNvSpPr/>
          <p:nvPr/>
        </p:nvSpPr>
        <p:spPr>
          <a:xfrm>
            <a:off x="217587" y="4563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0"/>
                </a:moveTo>
                <a:lnTo>
                  <a:pt x="0" y="1830819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442977" y="2446415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0" y="0"/>
                </a:moveTo>
                <a:lnTo>
                  <a:pt x="473317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5326412" y="3767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1830819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367847" y="217590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473317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217587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0"/>
                </a:moveTo>
                <a:lnTo>
                  <a:pt x="0" y="79603"/>
                </a:lnTo>
                <a:lnTo>
                  <a:pt x="75133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5251283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79603"/>
                </a:moveTo>
                <a:lnTo>
                  <a:pt x="75133" y="79603"/>
                </a:lnTo>
                <a:lnTo>
                  <a:pt x="75133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5251283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79603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217587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0"/>
                </a:moveTo>
                <a:lnTo>
                  <a:pt x="0" y="0"/>
                </a:lnTo>
                <a:lnTo>
                  <a:pt x="0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71996" y="72009"/>
            <a:ext cx="5400001" cy="2519997"/>
          </a:xfrm>
          <a:custGeom>
            <a:avLst/>
            <a:gdLst/>
            <a:ahLst/>
            <a:cxnLst/>
            <a:rect l="l" t="t" r="r" b="b"/>
            <a:pathLst>
              <a:path w="5400001" h="2519997">
                <a:moveTo>
                  <a:pt x="0" y="2519997"/>
                </a:moveTo>
                <a:lnTo>
                  <a:pt x="5400001" y="2519997"/>
                </a:lnTo>
                <a:lnTo>
                  <a:pt x="5400001" y="0"/>
                </a:lnTo>
                <a:lnTo>
                  <a:pt x="0" y="0"/>
                </a:lnTo>
                <a:lnTo>
                  <a:pt x="0" y="2519997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Eintrittskarten_70x150_1-fach-Perforation, 1-fach-Nummerierung_PDF-Vorlage.indd</dc:title>
  <dc:creator>setup</dc:creator>
  <cp:lastModifiedBy>Katrin Stockinger</cp:lastModifiedBy>
  <cp:revision>2</cp:revision>
  <dcterms:created xsi:type="dcterms:W3CDTF">2016-12-19T12:34:40Z</dcterms:created>
  <dcterms:modified xsi:type="dcterms:W3CDTF">2016-12-19T12:22:52Z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2016-12-16T00:00:00Z</vt:filetime>
  </property>
  <property fmtid="{D5CDD505-2E9C-101B-9397-08002B2CF9AE}" pid="3" name="LastSaved">
    <vt:filetime>2016-12-19T00:00:00Z</vt:filetime>
  </property>
</Properties>
</file>