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324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Eintrittskarten_70x150_2-fach-Perforation_variabel_PDF-Vorlage.indd</dc:title>
  <cp:lastModifiedBy>Evelin Szabo</cp:lastModifiedBy>
  <cp:revision>1</cp:revision>
  <dcterms:created xsi:type="dcterms:W3CDTF">2016-06-15T17:21:23Z</dcterms:created>
  <dcterms:modified xsi:type="dcterms:W3CDTF">2016-06-15T15:28:44Z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