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6734"/>
            <a:ext cx="5065585" cy="44479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6734"/>
            <a:ext cx="5065585" cy="44479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Eintrittskarten_70x150_ohne-Perforation_PDF-Vorlage.indd</dc:title>
  <cp:lastModifiedBy>Katrin Stockinger</cp:lastModifiedBy>
  <cp:revision>2</cp:revision>
  <dcterms:created xsi:type="dcterms:W3CDTF">2016-12-19T12:35:24Z</dcterms:created>
  <dcterms:modified xsi:type="dcterms:W3CDTF">2016-12-19T12:14:17Z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