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5537200" cy="2667000"/>
  <p:notesSz cx="5537200" cy="2667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-150" y="-14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4319999" y="2"/>
            <a:ext cx="0" cy="2664000"/>
          </a:xfrm>
          <a:custGeom>
            <a:avLst/>
            <a:gdLst/>
            <a:ahLst/>
            <a:cxnLst/>
            <a:rect l="l" t="t" r="r" b="b"/>
            <a:pathLst>
              <a:path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C008C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77209" y="106679"/>
            <a:ext cx="4989766" cy="42671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Eintrittskarten_70x150_1-fach-Perforation_PDF-Vorlage.indd</dc:title>
  <cp:lastModifiedBy>Evelin Szabo</cp:lastModifiedBy>
  <cp:revision>1</cp:revision>
  <dcterms:created xsi:type="dcterms:W3CDTF">2016-06-13T16:21:41Z</dcterms:created>
  <dcterms:modified xsi:type="dcterms:W3CDTF">2016-06-15T14:31:47Z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2016-06-13T00:00:00Z</vt:filetime>
  </property>
  <property fmtid="{D5CDD505-2E9C-101B-9397-08002B2CF9AE}" pid="3" name="LastSaved">
    <vt:filetime>2016-06-13T00:00:00Z</vt:filetime>
  </property>
</Properties>
</file>