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537200" cy="2667000"/>
  <p:notesSz cx="55372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5112003" y="1908010"/>
            <a:ext cx="179997" cy="503999"/>
          </a:xfrm>
          <a:custGeom>
            <a:avLst/>
            <a:gdLst/>
            <a:ahLst/>
            <a:cxnLst/>
            <a:rect l="l" t="t" r="r" b="b"/>
            <a:pathLst>
              <a:path w="179997" h="503999">
                <a:moveTo>
                  <a:pt x="0" y="503999"/>
                </a:moveTo>
                <a:lnTo>
                  <a:pt x="179997" y="503999"/>
                </a:lnTo>
                <a:lnTo>
                  <a:pt x="179997" y="0"/>
                </a:lnTo>
                <a:lnTo>
                  <a:pt x="0" y="0"/>
                </a:lnTo>
                <a:lnTo>
                  <a:pt x="0" y="5039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Eintrittskarten_70x150_ohne-Perforation, 1-fach-Nummerierung_PDF-Vorlage.indd</dc:title>
  <dcterms:created xsi:type="dcterms:W3CDTF">2016-06-15T17:22:00Z</dcterms:created>
  <dcterms:modified xsi:type="dcterms:W3CDTF">2016-06-15T17:22:00Z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