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5537200" cy="2667000"/>
  <p:notesSz cx="5537200" cy="2667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35" d="100"/>
          <a:sy n="335" d="100"/>
        </p:scale>
        <p:origin x="-78" y="-16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813" y="826770"/>
            <a:ext cx="4712557" cy="5600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31627" y="1493520"/>
            <a:ext cx="3880929" cy="6667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39299" y="226734"/>
            <a:ext cx="5065585" cy="444798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39299" y="226734"/>
            <a:ext cx="5065585" cy="444798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77209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855255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39299" y="226734"/>
            <a:ext cx="5065585" cy="444798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bk object 16"/>
          <p:cNvSpPr/>
          <p:nvPr userDrawn="1"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bk object 17"/>
          <p:cNvSpPr/>
          <p:nvPr userDrawn="1"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7" name="bk object 18"/>
          <p:cNvSpPr/>
          <p:nvPr userDrawn="1"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bk object 19"/>
          <p:cNvSpPr/>
          <p:nvPr userDrawn="1"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bk object 20"/>
          <p:cNvSpPr/>
          <p:nvPr userDrawn="1"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bk object 21"/>
          <p:cNvSpPr/>
          <p:nvPr userDrawn="1"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bk object 22"/>
          <p:cNvSpPr/>
          <p:nvPr userDrawn="1"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2" name="bk object 23"/>
          <p:cNvSpPr/>
          <p:nvPr userDrawn="1"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3" name="bk object 24"/>
          <p:cNvSpPr/>
          <p:nvPr userDrawn="1"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4320000" y="0"/>
            <a:ext cx="0" cy="2664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1224000" y="0"/>
            <a:ext cx="0" cy="2664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Eintrittskarten_70x150_1-fach-Perforation_variabel_PDF-Vorlage.indd</dc:title>
  <dc:creator>setup</dc:creator>
  <cp:lastModifiedBy>Katrin Stockinger</cp:lastModifiedBy>
  <cp:revision>3</cp:revision>
  <dcterms:created xsi:type="dcterms:W3CDTF">2016-12-19T12:34:32Z</dcterms:created>
  <dcterms:modified xsi:type="dcterms:W3CDTF">2016-12-19T12:39:24Z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